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31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E4DD1-62CA-4933-8389-9842D01099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A31CDA-ACE5-47D7-826B-DB946502DC5D}">
      <dgm:prSet phldrT="[Text]"/>
      <dgm:spPr/>
      <dgm:t>
        <a:bodyPr/>
        <a:lstStyle/>
        <a:p>
          <a:r>
            <a:rPr lang="en-US" dirty="0" smtClean="0"/>
            <a:t>Minister</a:t>
          </a:r>
          <a:endParaRPr lang="en-US" dirty="0"/>
        </a:p>
      </dgm:t>
    </dgm:pt>
    <dgm:pt modelId="{251FCD5D-D62A-49FB-9668-ABEB6797906D}" type="parTrans" cxnId="{B32888C0-26A8-4588-8AC3-0C9F9B636EA3}">
      <dgm:prSet/>
      <dgm:spPr/>
      <dgm:t>
        <a:bodyPr/>
        <a:lstStyle/>
        <a:p>
          <a:endParaRPr lang="en-US"/>
        </a:p>
      </dgm:t>
    </dgm:pt>
    <dgm:pt modelId="{3012181D-4867-4603-B5B1-79C037400E22}" type="sibTrans" cxnId="{B32888C0-26A8-4588-8AC3-0C9F9B636EA3}">
      <dgm:prSet/>
      <dgm:spPr/>
      <dgm:t>
        <a:bodyPr/>
        <a:lstStyle/>
        <a:p>
          <a:endParaRPr lang="en-US"/>
        </a:p>
      </dgm:t>
    </dgm:pt>
    <dgm:pt modelId="{FF97D5A7-B4D1-49D9-B773-300109C47DD0}">
      <dgm:prSet phldrT="[Text]"/>
      <dgm:spPr/>
      <dgm:t>
        <a:bodyPr/>
        <a:lstStyle/>
        <a:p>
          <a:r>
            <a:rPr lang="en-US" dirty="0" smtClean="0"/>
            <a:t>Additional Chief Secretary</a:t>
          </a:r>
          <a:endParaRPr lang="en-US" dirty="0"/>
        </a:p>
      </dgm:t>
    </dgm:pt>
    <dgm:pt modelId="{7E7C1C64-CF73-4803-A074-E62AB65A6E5F}" type="parTrans" cxnId="{C41E8B78-A717-47C1-B257-F2EC4B2EB644}">
      <dgm:prSet/>
      <dgm:spPr/>
      <dgm:t>
        <a:bodyPr/>
        <a:lstStyle/>
        <a:p>
          <a:endParaRPr lang="en-US"/>
        </a:p>
      </dgm:t>
    </dgm:pt>
    <dgm:pt modelId="{7A3BEA84-47BF-4C8A-9C9E-FFBF62E7B2C4}" type="sibTrans" cxnId="{C41E8B78-A717-47C1-B257-F2EC4B2EB644}">
      <dgm:prSet/>
      <dgm:spPr/>
      <dgm:t>
        <a:bodyPr/>
        <a:lstStyle/>
        <a:p>
          <a:endParaRPr lang="en-US"/>
        </a:p>
      </dgm:t>
    </dgm:pt>
    <dgm:pt modelId="{21FB3535-9BEF-4DF2-8392-3D0EF1E66828}">
      <dgm:prSet phldrT="[Text]"/>
      <dgm:spPr/>
      <dgm:t>
        <a:bodyPr/>
        <a:lstStyle/>
        <a:p>
          <a:r>
            <a:rPr lang="en-US" dirty="0" smtClean="0"/>
            <a:t>Commissioner</a:t>
          </a:r>
          <a:endParaRPr lang="en-US" dirty="0"/>
        </a:p>
      </dgm:t>
    </dgm:pt>
    <dgm:pt modelId="{E26B6E6A-2722-4D70-9560-07BF2A08211C}" type="parTrans" cxnId="{A6F35080-DB5B-49E3-A889-7297B0030BF2}">
      <dgm:prSet/>
      <dgm:spPr/>
      <dgm:t>
        <a:bodyPr/>
        <a:lstStyle/>
        <a:p>
          <a:endParaRPr lang="en-US"/>
        </a:p>
      </dgm:t>
    </dgm:pt>
    <dgm:pt modelId="{E281B64E-59AB-4C1C-8520-8A35639F5BC0}" type="sibTrans" cxnId="{A6F35080-DB5B-49E3-A889-7297B0030BF2}">
      <dgm:prSet/>
      <dgm:spPr/>
      <dgm:t>
        <a:bodyPr/>
        <a:lstStyle/>
        <a:p>
          <a:endParaRPr lang="en-US"/>
        </a:p>
      </dgm:t>
    </dgm:pt>
    <dgm:pt modelId="{E623BD97-3724-4806-90C8-112CDCE27941}">
      <dgm:prSet phldrT="[Text]"/>
      <dgm:spPr/>
      <dgm:t>
        <a:bodyPr/>
        <a:lstStyle/>
        <a:p>
          <a:r>
            <a:rPr lang="en-US" dirty="0" smtClean="0"/>
            <a:t>Additional Commissioner</a:t>
          </a:r>
          <a:endParaRPr lang="en-US" dirty="0"/>
        </a:p>
      </dgm:t>
    </dgm:pt>
    <dgm:pt modelId="{62AB416A-1E21-4BC1-AC07-88FBD49ABC21}" type="parTrans" cxnId="{34ED44D7-ECC8-43B4-9221-D8FBE52E8D0E}">
      <dgm:prSet/>
      <dgm:spPr/>
      <dgm:t>
        <a:bodyPr/>
        <a:lstStyle/>
        <a:p>
          <a:endParaRPr lang="en-GB"/>
        </a:p>
      </dgm:t>
    </dgm:pt>
    <dgm:pt modelId="{9A2303D0-F40B-49A2-A89F-003499D81C32}" type="sibTrans" cxnId="{34ED44D7-ECC8-43B4-9221-D8FBE52E8D0E}">
      <dgm:prSet/>
      <dgm:spPr/>
      <dgm:t>
        <a:bodyPr/>
        <a:lstStyle/>
        <a:p>
          <a:endParaRPr lang="en-GB"/>
        </a:p>
      </dgm:t>
    </dgm:pt>
    <dgm:pt modelId="{0C0159F0-0324-4249-91ED-4E69878D928B}">
      <dgm:prSet phldrT="[Text]"/>
      <dgm:spPr/>
      <dgm:t>
        <a:bodyPr/>
        <a:lstStyle/>
        <a:p>
          <a:r>
            <a:rPr lang="en-US" dirty="0" smtClean="0"/>
            <a:t>Joint Director</a:t>
          </a:r>
          <a:endParaRPr lang="en-US" dirty="0"/>
        </a:p>
      </dgm:t>
    </dgm:pt>
    <dgm:pt modelId="{CCC99E40-FCC8-4F43-9ED7-A268D5F2320F}" type="parTrans" cxnId="{DCE8AF5E-7255-4705-9180-289FF6C79E2F}">
      <dgm:prSet/>
      <dgm:spPr/>
      <dgm:t>
        <a:bodyPr/>
        <a:lstStyle/>
        <a:p>
          <a:endParaRPr lang="en-GB"/>
        </a:p>
      </dgm:t>
    </dgm:pt>
    <dgm:pt modelId="{ED2990A7-2CEC-405C-8657-B47E454F4142}" type="sibTrans" cxnId="{DCE8AF5E-7255-4705-9180-289FF6C79E2F}">
      <dgm:prSet/>
      <dgm:spPr/>
      <dgm:t>
        <a:bodyPr/>
        <a:lstStyle/>
        <a:p>
          <a:endParaRPr lang="en-GB"/>
        </a:p>
      </dgm:t>
    </dgm:pt>
    <dgm:pt modelId="{574D0B8B-E2DA-4661-BBCC-8C435E809FEF}">
      <dgm:prSet phldrT="[Text]"/>
      <dgm:spPr/>
      <dgm:t>
        <a:bodyPr/>
        <a:lstStyle/>
        <a:p>
          <a:r>
            <a:rPr lang="en-US" dirty="0" smtClean="0"/>
            <a:t>Deputy Director</a:t>
          </a:r>
          <a:endParaRPr lang="en-US" dirty="0"/>
        </a:p>
      </dgm:t>
    </dgm:pt>
    <dgm:pt modelId="{4FDE1412-B95E-4DFA-99FD-3B9D8610EDF2}" type="parTrans" cxnId="{092CA456-6463-4476-86D2-189D4AA9A8C5}">
      <dgm:prSet/>
      <dgm:spPr/>
      <dgm:t>
        <a:bodyPr/>
        <a:lstStyle/>
        <a:p>
          <a:endParaRPr lang="en-GB"/>
        </a:p>
      </dgm:t>
    </dgm:pt>
    <dgm:pt modelId="{868108D7-DEF2-40E8-A5CE-6B97FBC85FBE}" type="sibTrans" cxnId="{092CA456-6463-4476-86D2-189D4AA9A8C5}">
      <dgm:prSet/>
      <dgm:spPr/>
      <dgm:t>
        <a:bodyPr/>
        <a:lstStyle/>
        <a:p>
          <a:endParaRPr lang="en-GB"/>
        </a:p>
      </dgm:t>
    </dgm:pt>
    <dgm:pt modelId="{22195035-F630-4C89-BC9A-02852F775F06}">
      <dgm:prSet phldrT="[Text]"/>
      <dgm:spPr/>
      <dgm:t>
        <a:bodyPr/>
        <a:lstStyle/>
        <a:p>
          <a:r>
            <a:rPr lang="en-US" dirty="0" smtClean="0"/>
            <a:t>Mission Director ASRLMS</a:t>
          </a:r>
          <a:endParaRPr lang="en-US" dirty="0"/>
        </a:p>
      </dgm:t>
    </dgm:pt>
    <dgm:pt modelId="{1E9F2902-7DFA-455F-B732-09FB36D9F1F9}" type="parTrans" cxnId="{44CA2409-E33D-4BF4-B0EC-219A60EEE2F8}">
      <dgm:prSet/>
      <dgm:spPr/>
      <dgm:t>
        <a:bodyPr/>
        <a:lstStyle/>
        <a:p>
          <a:endParaRPr lang="en-GB"/>
        </a:p>
      </dgm:t>
    </dgm:pt>
    <dgm:pt modelId="{742F0379-6312-4437-99B9-AF7384644CF2}" type="sibTrans" cxnId="{44CA2409-E33D-4BF4-B0EC-219A60EEE2F8}">
      <dgm:prSet/>
      <dgm:spPr/>
      <dgm:t>
        <a:bodyPr/>
        <a:lstStyle/>
        <a:p>
          <a:endParaRPr lang="en-GB"/>
        </a:p>
      </dgm:t>
    </dgm:pt>
    <dgm:pt modelId="{B1124C11-1B1A-469B-938A-BD57F8FFAF8A}">
      <dgm:prSet phldrT="[Text]"/>
      <dgm:spPr/>
      <dgm:t>
        <a:bodyPr/>
        <a:lstStyle/>
        <a:p>
          <a:r>
            <a:rPr lang="en-US" dirty="0" smtClean="0"/>
            <a:t>Additional Mission Director</a:t>
          </a:r>
          <a:endParaRPr lang="en-US" dirty="0"/>
        </a:p>
      </dgm:t>
    </dgm:pt>
    <dgm:pt modelId="{77A6532D-1C1B-44AC-A5D1-33CE8C9BB604}" type="parTrans" cxnId="{972B3F49-B0F5-487C-8BC5-6DC047372E64}">
      <dgm:prSet/>
      <dgm:spPr/>
      <dgm:t>
        <a:bodyPr/>
        <a:lstStyle/>
        <a:p>
          <a:endParaRPr lang="en-GB"/>
        </a:p>
      </dgm:t>
    </dgm:pt>
    <dgm:pt modelId="{5CC67F4A-F542-4693-8032-C4B096E6E01B}" type="sibTrans" cxnId="{972B3F49-B0F5-487C-8BC5-6DC047372E64}">
      <dgm:prSet/>
      <dgm:spPr/>
      <dgm:t>
        <a:bodyPr/>
        <a:lstStyle/>
        <a:p>
          <a:endParaRPr lang="en-GB"/>
        </a:p>
      </dgm:t>
    </dgm:pt>
    <dgm:pt modelId="{0C1A2828-792C-48F7-8D9A-4BFB2195F597}">
      <dgm:prSet phldrT="[Text]"/>
      <dgm:spPr/>
      <dgm:t>
        <a:bodyPr/>
        <a:lstStyle/>
        <a:p>
          <a:r>
            <a:rPr lang="en-US" dirty="0" smtClean="0"/>
            <a:t>Director SIRD</a:t>
          </a:r>
          <a:endParaRPr lang="en-US" dirty="0"/>
        </a:p>
      </dgm:t>
    </dgm:pt>
    <dgm:pt modelId="{6DD19A4F-9B8F-4A04-8748-F380BB120F4F}" type="parTrans" cxnId="{4E4A4D1F-8E5F-4F97-8C2C-CA2161A51A56}">
      <dgm:prSet/>
      <dgm:spPr/>
      <dgm:t>
        <a:bodyPr/>
        <a:lstStyle/>
        <a:p>
          <a:endParaRPr lang="en-GB"/>
        </a:p>
      </dgm:t>
    </dgm:pt>
    <dgm:pt modelId="{4D73E1C9-4204-4949-8F4A-124EE8CDAD93}" type="sibTrans" cxnId="{4E4A4D1F-8E5F-4F97-8C2C-CA2161A51A56}">
      <dgm:prSet/>
      <dgm:spPr/>
      <dgm:t>
        <a:bodyPr/>
        <a:lstStyle/>
        <a:p>
          <a:endParaRPr lang="en-GB"/>
        </a:p>
      </dgm:t>
    </dgm:pt>
    <dgm:pt modelId="{C52E513F-0EB5-44DC-84B8-567654387E90}">
      <dgm:prSet phldrT="[Text]"/>
      <dgm:spPr/>
      <dgm:t>
        <a:bodyPr/>
        <a:lstStyle/>
        <a:p>
          <a:r>
            <a:rPr lang="en-US" dirty="0" smtClean="0"/>
            <a:t>Joint Director</a:t>
          </a:r>
          <a:endParaRPr lang="en-US" dirty="0"/>
        </a:p>
      </dgm:t>
    </dgm:pt>
    <dgm:pt modelId="{60687234-D73A-4639-8073-353E48548265}" type="parTrans" cxnId="{016C5957-AEE2-4B26-9331-51B177C1E4DB}">
      <dgm:prSet/>
      <dgm:spPr/>
      <dgm:t>
        <a:bodyPr/>
        <a:lstStyle/>
        <a:p>
          <a:endParaRPr lang="en-GB"/>
        </a:p>
      </dgm:t>
    </dgm:pt>
    <dgm:pt modelId="{E2063480-D5A7-4BCD-83E9-219ABBBC6D3D}" type="sibTrans" cxnId="{016C5957-AEE2-4B26-9331-51B177C1E4DB}">
      <dgm:prSet/>
      <dgm:spPr/>
      <dgm:t>
        <a:bodyPr/>
        <a:lstStyle/>
        <a:p>
          <a:endParaRPr lang="en-GB"/>
        </a:p>
      </dgm:t>
    </dgm:pt>
    <dgm:pt modelId="{7F455510-8E8A-4CE9-8D97-C5C6A85CA711}">
      <dgm:prSet phldrT="[Text]"/>
      <dgm:spPr/>
      <dgm:t>
        <a:bodyPr/>
        <a:lstStyle/>
        <a:p>
          <a:r>
            <a:rPr lang="en-US" dirty="0" smtClean="0"/>
            <a:t>Deputy Director</a:t>
          </a:r>
          <a:endParaRPr lang="en-US" dirty="0"/>
        </a:p>
      </dgm:t>
    </dgm:pt>
    <dgm:pt modelId="{79D40F87-4E85-41FA-B2F2-07E7A21982EF}" type="parTrans" cxnId="{2EAE3E9D-989D-470B-8F44-8A4F4E746A80}">
      <dgm:prSet/>
      <dgm:spPr/>
      <dgm:t>
        <a:bodyPr/>
        <a:lstStyle/>
        <a:p>
          <a:endParaRPr lang="en-GB"/>
        </a:p>
      </dgm:t>
    </dgm:pt>
    <dgm:pt modelId="{DA37D716-31DA-454C-88E2-1C5F2546E902}" type="sibTrans" cxnId="{2EAE3E9D-989D-470B-8F44-8A4F4E746A80}">
      <dgm:prSet/>
      <dgm:spPr/>
      <dgm:t>
        <a:bodyPr/>
        <a:lstStyle/>
        <a:p>
          <a:endParaRPr lang="en-GB"/>
        </a:p>
      </dgm:t>
    </dgm:pt>
    <dgm:pt modelId="{90DB04FE-1F9E-4F20-9443-70CA7D877F77}">
      <dgm:prSet phldrT="[Text]"/>
      <dgm:spPr/>
      <dgm:t>
        <a:bodyPr/>
        <a:lstStyle/>
        <a:p>
          <a:r>
            <a:rPr lang="en-US" dirty="0" smtClean="0"/>
            <a:t>Commissioner &amp; Secretary</a:t>
          </a:r>
          <a:endParaRPr lang="en-US" dirty="0"/>
        </a:p>
      </dgm:t>
    </dgm:pt>
    <dgm:pt modelId="{8C8E9777-D42E-4DEB-B89F-4E788B3EEB5B}" type="parTrans" cxnId="{938D044E-B599-4883-BEDC-C71B4096215F}">
      <dgm:prSet/>
      <dgm:spPr/>
      <dgm:t>
        <a:bodyPr/>
        <a:lstStyle/>
        <a:p>
          <a:endParaRPr lang="en-GB"/>
        </a:p>
      </dgm:t>
    </dgm:pt>
    <dgm:pt modelId="{26DB3E8F-15F0-429A-BAE4-9340BE226407}" type="sibTrans" cxnId="{938D044E-B599-4883-BEDC-C71B4096215F}">
      <dgm:prSet/>
      <dgm:spPr/>
      <dgm:t>
        <a:bodyPr/>
        <a:lstStyle/>
        <a:p>
          <a:endParaRPr lang="en-GB"/>
        </a:p>
      </dgm:t>
    </dgm:pt>
    <dgm:pt modelId="{A9638FE1-9142-47C8-9A2F-ACF32ADC900B}">
      <dgm:prSet phldrT="[Text]"/>
      <dgm:spPr/>
      <dgm:t>
        <a:bodyPr/>
        <a:lstStyle/>
        <a:p>
          <a:r>
            <a:rPr lang="en-US" dirty="0" smtClean="0"/>
            <a:t>Secretary</a:t>
          </a:r>
          <a:endParaRPr lang="en-US" dirty="0"/>
        </a:p>
      </dgm:t>
    </dgm:pt>
    <dgm:pt modelId="{15090D7D-3F96-4823-8F24-C1CFD80A0D35}" type="parTrans" cxnId="{07C5037C-5ABB-485F-B2B7-995D0839513B}">
      <dgm:prSet/>
      <dgm:spPr/>
      <dgm:t>
        <a:bodyPr/>
        <a:lstStyle/>
        <a:p>
          <a:endParaRPr lang="en-GB"/>
        </a:p>
      </dgm:t>
    </dgm:pt>
    <dgm:pt modelId="{69C8461F-5A05-4B4A-BE3B-DD2F05B176B0}" type="sibTrans" cxnId="{07C5037C-5ABB-485F-B2B7-995D0839513B}">
      <dgm:prSet/>
      <dgm:spPr/>
      <dgm:t>
        <a:bodyPr/>
        <a:lstStyle/>
        <a:p>
          <a:endParaRPr lang="en-GB"/>
        </a:p>
      </dgm:t>
    </dgm:pt>
    <dgm:pt modelId="{9C88D7E6-8886-4520-B880-B9F3A7BD9522}">
      <dgm:prSet phldrT="[Text]"/>
      <dgm:spPr/>
      <dgm:t>
        <a:bodyPr/>
        <a:lstStyle/>
        <a:p>
          <a:r>
            <a:rPr lang="en-US" dirty="0" smtClean="0"/>
            <a:t>Additional Secretary</a:t>
          </a:r>
          <a:endParaRPr lang="en-US" dirty="0"/>
        </a:p>
      </dgm:t>
    </dgm:pt>
    <dgm:pt modelId="{36341445-7B70-4585-93D6-745E1E91C5DB}" type="parTrans" cxnId="{EC56311F-44C2-4FA6-971D-F3C656F8C7B7}">
      <dgm:prSet/>
      <dgm:spPr/>
      <dgm:t>
        <a:bodyPr/>
        <a:lstStyle/>
        <a:p>
          <a:endParaRPr lang="en-GB"/>
        </a:p>
      </dgm:t>
    </dgm:pt>
    <dgm:pt modelId="{F7A5405B-CEF2-4E33-BAE3-5D745FE95100}" type="sibTrans" cxnId="{EC56311F-44C2-4FA6-971D-F3C656F8C7B7}">
      <dgm:prSet/>
      <dgm:spPr/>
      <dgm:t>
        <a:bodyPr/>
        <a:lstStyle/>
        <a:p>
          <a:endParaRPr lang="en-GB"/>
        </a:p>
      </dgm:t>
    </dgm:pt>
    <dgm:pt modelId="{92497C44-391C-44E0-9356-7FB58432E080}">
      <dgm:prSet phldrT="[Text]"/>
      <dgm:spPr/>
      <dgm:t>
        <a:bodyPr/>
        <a:lstStyle/>
        <a:p>
          <a:r>
            <a:rPr lang="en-US" dirty="0" smtClean="0"/>
            <a:t>Joint Secretary</a:t>
          </a:r>
          <a:endParaRPr lang="en-US" dirty="0"/>
        </a:p>
      </dgm:t>
    </dgm:pt>
    <dgm:pt modelId="{8A75A203-8072-40E9-9151-C6EB9550E263}" type="parTrans" cxnId="{14203802-1DCD-426D-9742-D3924AF10F50}">
      <dgm:prSet/>
      <dgm:spPr/>
      <dgm:t>
        <a:bodyPr/>
        <a:lstStyle/>
        <a:p>
          <a:endParaRPr lang="en-GB"/>
        </a:p>
      </dgm:t>
    </dgm:pt>
    <dgm:pt modelId="{0F624702-9A6B-4E5B-927F-DD2BA833A1E0}" type="sibTrans" cxnId="{14203802-1DCD-426D-9742-D3924AF10F50}">
      <dgm:prSet/>
      <dgm:spPr/>
      <dgm:t>
        <a:bodyPr/>
        <a:lstStyle/>
        <a:p>
          <a:endParaRPr lang="en-GB"/>
        </a:p>
      </dgm:t>
    </dgm:pt>
    <dgm:pt modelId="{05CFE32D-CBE7-4D4B-85BE-36A474264AF2}">
      <dgm:prSet phldrT="[Text]"/>
      <dgm:spPr/>
      <dgm:t>
        <a:bodyPr/>
        <a:lstStyle/>
        <a:p>
          <a:r>
            <a:rPr lang="en-US" dirty="0" smtClean="0"/>
            <a:t>Deputy Secretary</a:t>
          </a:r>
          <a:endParaRPr lang="en-US" dirty="0"/>
        </a:p>
      </dgm:t>
    </dgm:pt>
    <dgm:pt modelId="{7E2BEB0A-2EF0-48C1-B6BD-978C08CB91FD}" type="parTrans" cxnId="{22A77AC8-CFE6-4108-9F58-59C2F5B319E3}">
      <dgm:prSet/>
      <dgm:spPr/>
      <dgm:t>
        <a:bodyPr/>
        <a:lstStyle/>
        <a:p>
          <a:endParaRPr lang="en-GB"/>
        </a:p>
      </dgm:t>
    </dgm:pt>
    <dgm:pt modelId="{8F07DCA8-2A86-4E1A-89E2-A6C115134736}" type="sibTrans" cxnId="{22A77AC8-CFE6-4108-9F58-59C2F5B319E3}">
      <dgm:prSet/>
      <dgm:spPr/>
      <dgm:t>
        <a:bodyPr/>
        <a:lstStyle/>
        <a:p>
          <a:endParaRPr lang="en-GB"/>
        </a:p>
      </dgm:t>
    </dgm:pt>
    <dgm:pt modelId="{46F7CC41-A508-47E4-9D35-98F7614EEBDC}" type="pres">
      <dgm:prSet presAssocID="{B53E4DD1-62CA-4933-8389-9842D01099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AA528D3-42DC-4817-8EF7-20088AF36EA2}" type="pres">
      <dgm:prSet presAssocID="{EDA31CDA-ACE5-47D7-826B-DB946502DC5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453B342F-3628-49B3-ABFE-8FFD0CECCC58}" type="pres">
      <dgm:prSet presAssocID="{EDA31CDA-ACE5-47D7-826B-DB946502DC5D}" presName="rootComposite1" presStyleCnt="0"/>
      <dgm:spPr/>
      <dgm:t>
        <a:bodyPr/>
        <a:lstStyle/>
        <a:p>
          <a:endParaRPr lang="en-GB"/>
        </a:p>
      </dgm:t>
    </dgm:pt>
    <dgm:pt modelId="{5DA31F35-77D7-4666-90DC-80F09F4EC8EC}" type="pres">
      <dgm:prSet presAssocID="{EDA31CDA-ACE5-47D7-826B-DB946502DC5D}" presName="rootText1" presStyleLbl="node0" presStyleIdx="0" presStyleCnt="1" custScaleX="90700" custScaleY="85674" custLinFactNeighborX="5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8EF5EB-8363-4318-B7C9-61EF30E46F2B}" type="pres">
      <dgm:prSet presAssocID="{EDA31CDA-ACE5-47D7-826B-DB946502DC5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76DBB7C7-0093-4816-A161-16D19746A854}" type="pres">
      <dgm:prSet presAssocID="{EDA31CDA-ACE5-47D7-826B-DB946502DC5D}" presName="hierChild2" presStyleCnt="0"/>
      <dgm:spPr/>
      <dgm:t>
        <a:bodyPr/>
        <a:lstStyle/>
        <a:p>
          <a:endParaRPr lang="en-GB"/>
        </a:p>
      </dgm:t>
    </dgm:pt>
    <dgm:pt modelId="{98D60A7A-5BCC-4582-AE88-F6466309433A}" type="pres">
      <dgm:prSet presAssocID="{7E7C1C64-CF73-4803-A074-E62AB65A6E5F}" presName="Name37" presStyleLbl="parChTrans1D2" presStyleIdx="0" presStyleCnt="1"/>
      <dgm:spPr/>
      <dgm:t>
        <a:bodyPr/>
        <a:lstStyle/>
        <a:p>
          <a:endParaRPr lang="en-GB"/>
        </a:p>
      </dgm:t>
    </dgm:pt>
    <dgm:pt modelId="{0A79644E-6A02-41F8-AC17-41942BD69BF1}" type="pres">
      <dgm:prSet presAssocID="{FF97D5A7-B4D1-49D9-B773-300109C47D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844F7FA9-4993-46FC-988D-ECAD7B87CD57}" type="pres">
      <dgm:prSet presAssocID="{FF97D5A7-B4D1-49D9-B773-300109C47DD0}" presName="rootComposite" presStyleCnt="0"/>
      <dgm:spPr/>
      <dgm:t>
        <a:bodyPr/>
        <a:lstStyle/>
        <a:p>
          <a:endParaRPr lang="en-GB"/>
        </a:p>
      </dgm:t>
    </dgm:pt>
    <dgm:pt modelId="{5155EFE6-7B62-4EBC-8A29-76D1C84A7E09}" type="pres">
      <dgm:prSet presAssocID="{FF97D5A7-B4D1-49D9-B773-300109C47DD0}" presName="rootText" presStyleLbl="node2" presStyleIdx="0" presStyleCnt="1" custScaleX="86926" custScaleY="74504" custLinFactNeighborX="280" custLinFactNeighborY="-570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12C9F8-2F43-4611-9867-F5A2F06EBA15}" type="pres">
      <dgm:prSet presAssocID="{FF97D5A7-B4D1-49D9-B773-300109C47DD0}" presName="rootConnector" presStyleLbl="node2" presStyleIdx="0" presStyleCnt="1"/>
      <dgm:spPr/>
      <dgm:t>
        <a:bodyPr/>
        <a:lstStyle/>
        <a:p>
          <a:endParaRPr lang="en-GB"/>
        </a:p>
      </dgm:t>
    </dgm:pt>
    <dgm:pt modelId="{F8D76990-A339-4A44-86BF-12073BE26B9E}" type="pres">
      <dgm:prSet presAssocID="{FF97D5A7-B4D1-49D9-B773-300109C47DD0}" presName="hierChild4" presStyleCnt="0"/>
      <dgm:spPr/>
      <dgm:t>
        <a:bodyPr/>
        <a:lstStyle/>
        <a:p>
          <a:endParaRPr lang="en-GB"/>
        </a:p>
      </dgm:t>
    </dgm:pt>
    <dgm:pt modelId="{BCC03920-B36D-4942-A8DA-10BA5E803604}" type="pres">
      <dgm:prSet presAssocID="{E26B6E6A-2722-4D70-9560-07BF2A08211C}" presName="Name37" presStyleLbl="parChTrans1D3" presStyleIdx="0" presStyleCnt="4"/>
      <dgm:spPr/>
      <dgm:t>
        <a:bodyPr/>
        <a:lstStyle/>
        <a:p>
          <a:endParaRPr lang="en-GB"/>
        </a:p>
      </dgm:t>
    </dgm:pt>
    <dgm:pt modelId="{DDA19123-C3E1-4D84-9C34-44234061D9D5}" type="pres">
      <dgm:prSet presAssocID="{21FB3535-9BEF-4DF2-8392-3D0EF1E6682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0DE7956F-FF0B-4A6D-BE6F-34FD92075023}" type="pres">
      <dgm:prSet presAssocID="{21FB3535-9BEF-4DF2-8392-3D0EF1E66828}" presName="rootComposite" presStyleCnt="0"/>
      <dgm:spPr/>
      <dgm:t>
        <a:bodyPr/>
        <a:lstStyle/>
        <a:p>
          <a:endParaRPr lang="en-GB"/>
        </a:p>
      </dgm:t>
    </dgm:pt>
    <dgm:pt modelId="{8F9F55EB-045D-4AE2-A3DD-E3E07D1B37F3}" type="pres">
      <dgm:prSet presAssocID="{21FB3535-9BEF-4DF2-8392-3D0EF1E6682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7FC94-144A-467C-8A1A-5ED78635CBC1}" type="pres">
      <dgm:prSet presAssocID="{21FB3535-9BEF-4DF2-8392-3D0EF1E66828}" presName="rootConnector" presStyleLbl="node3" presStyleIdx="0" presStyleCnt="4"/>
      <dgm:spPr/>
      <dgm:t>
        <a:bodyPr/>
        <a:lstStyle/>
        <a:p>
          <a:endParaRPr lang="en-GB"/>
        </a:p>
      </dgm:t>
    </dgm:pt>
    <dgm:pt modelId="{C04E96A2-9089-4801-8E4B-090233A12CC1}" type="pres">
      <dgm:prSet presAssocID="{21FB3535-9BEF-4DF2-8392-3D0EF1E66828}" presName="hierChild4" presStyleCnt="0"/>
      <dgm:spPr/>
      <dgm:t>
        <a:bodyPr/>
        <a:lstStyle/>
        <a:p>
          <a:endParaRPr lang="en-GB"/>
        </a:p>
      </dgm:t>
    </dgm:pt>
    <dgm:pt modelId="{10FA0688-C39C-43E3-8ADA-DEDED38AF685}" type="pres">
      <dgm:prSet presAssocID="{62AB416A-1E21-4BC1-AC07-88FBD49ABC21}" presName="Name37" presStyleLbl="parChTrans1D4" presStyleIdx="0" presStyleCnt="10"/>
      <dgm:spPr/>
      <dgm:t>
        <a:bodyPr/>
        <a:lstStyle/>
        <a:p>
          <a:endParaRPr lang="en-GB"/>
        </a:p>
      </dgm:t>
    </dgm:pt>
    <dgm:pt modelId="{386996E3-1BB2-4DB5-B16B-4E2130CD3F5E}" type="pres">
      <dgm:prSet presAssocID="{E623BD97-3724-4806-90C8-112CDCE279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493C1B07-56E6-4D76-9E3B-C3B52E9098B2}" type="pres">
      <dgm:prSet presAssocID="{E623BD97-3724-4806-90C8-112CDCE27941}" presName="rootComposite" presStyleCnt="0"/>
      <dgm:spPr/>
      <dgm:t>
        <a:bodyPr/>
        <a:lstStyle/>
        <a:p>
          <a:endParaRPr lang="en-GB"/>
        </a:p>
      </dgm:t>
    </dgm:pt>
    <dgm:pt modelId="{9B970D87-B040-4D97-8A21-875FE2A47A42}" type="pres">
      <dgm:prSet presAssocID="{E623BD97-3724-4806-90C8-112CDCE27941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2F7F95-CB07-4E02-9872-A334D758F6E6}" type="pres">
      <dgm:prSet presAssocID="{E623BD97-3724-4806-90C8-112CDCE27941}" presName="rootConnector" presStyleLbl="node4" presStyleIdx="0" presStyleCnt="10"/>
      <dgm:spPr/>
      <dgm:t>
        <a:bodyPr/>
        <a:lstStyle/>
        <a:p>
          <a:endParaRPr lang="en-GB"/>
        </a:p>
      </dgm:t>
    </dgm:pt>
    <dgm:pt modelId="{B1AAD637-D3B6-4971-AB5E-24E14A8EC1C1}" type="pres">
      <dgm:prSet presAssocID="{E623BD97-3724-4806-90C8-112CDCE27941}" presName="hierChild4" presStyleCnt="0"/>
      <dgm:spPr/>
      <dgm:t>
        <a:bodyPr/>
        <a:lstStyle/>
        <a:p>
          <a:endParaRPr lang="en-GB"/>
        </a:p>
      </dgm:t>
    </dgm:pt>
    <dgm:pt modelId="{9279DA7C-E578-46E6-9225-8A79D5AC5491}" type="pres">
      <dgm:prSet presAssocID="{CCC99E40-FCC8-4F43-9ED7-A268D5F2320F}" presName="Name37" presStyleLbl="parChTrans1D4" presStyleIdx="1" presStyleCnt="10"/>
      <dgm:spPr/>
      <dgm:t>
        <a:bodyPr/>
        <a:lstStyle/>
        <a:p>
          <a:endParaRPr lang="en-GB"/>
        </a:p>
      </dgm:t>
    </dgm:pt>
    <dgm:pt modelId="{61B52F76-7FAD-4EA7-9B0E-C9E2E7E779A2}" type="pres">
      <dgm:prSet presAssocID="{0C0159F0-0324-4249-91ED-4E69878D928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AB94F7DA-CC14-492F-9509-4C53B94FA1C3}" type="pres">
      <dgm:prSet presAssocID="{0C0159F0-0324-4249-91ED-4E69878D928B}" presName="rootComposite" presStyleCnt="0"/>
      <dgm:spPr/>
      <dgm:t>
        <a:bodyPr/>
        <a:lstStyle/>
        <a:p>
          <a:endParaRPr lang="en-GB"/>
        </a:p>
      </dgm:t>
    </dgm:pt>
    <dgm:pt modelId="{4A8BC93B-58C0-4D38-A430-9DDE77AFDAB8}" type="pres">
      <dgm:prSet presAssocID="{0C0159F0-0324-4249-91ED-4E69878D928B}" presName="rootText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355630-8F25-4ADC-8591-7D1A73BF6A65}" type="pres">
      <dgm:prSet presAssocID="{0C0159F0-0324-4249-91ED-4E69878D928B}" presName="rootConnector" presStyleLbl="node4" presStyleIdx="1" presStyleCnt="10"/>
      <dgm:spPr/>
      <dgm:t>
        <a:bodyPr/>
        <a:lstStyle/>
        <a:p>
          <a:endParaRPr lang="en-GB"/>
        </a:p>
      </dgm:t>
    </dgm:pt>
    <dgm:pt modelId="{52936DA4-7758-4441-B98B-0D9F74DC302C}" type="pres">
      <dgm:prSet presAssocID="{0C0159F0-0324-4249-91ED-4E69878D928B}" presName="hierChild4" presStyleCnt="0"/>
      <dgm:spPr/>
      <dgm:t>
        <a:bodyPr/>
        <a:lstStyle/>
        <a:p>
          <a:endParaRPr lang="en-GB"/>
        </a:p>
      </dgm:t>
    </dgm:pt>
    <dgm:pt modelId="{BD8BBC9B-A797-4C8A-A039-B2E74646183E}" type="pres">
      <dgm:prSet presAssocID="{4FDE1412-B95E-4DFA-99FD-3B9D8610EDF2}" presName="Name37" presStyleLbl="parChTrans1D4" presStyleIdx="2" presStyleCnt="10"/>
      <dgm:spPr/>
    </dgm:pt>
    <dgm:pt modelId="{E4C446AB-97DE-4314-81E8-DBA40AD65A9E}" type="pres">
      <dgm:prSet presAssocID="{574D0B8B-E2DA-4661-BBCC-8C435E809FEF}" presName="hierRoot2" presStyleCnt="0">
        <dgm:presLayoutVars>
          <dgm:hierBranch val="init"/>
        </dgm:presLayoutVars>
      </dgm:prSet>
      <dgm:spPr/>
    </dgm:pt>
    <dgm:pt modelId="{6192A98A-B4ED-4D3F-BB51-636CCE34E3F3}" type="pres">
      <dgm:prSet presAssocID="{574D0B8B-E2DA-4661-BBCC-8C435E809FEF}" presName="rootComposite" presStyleCnt="0"/>
      <dgm:spPr/>
    </dgm:pt>
    <dgm:pt modelId="{BC671A0F-19D8-4547-9C5C-C7053D8C917B}" type="pres">
      <dgm:prSet presAssocID="{574D0B8B-E2DA-4661-BBCC-8C435E809FEF}" presName="rootText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BF87EA-91DB-4DAE-9063-5EC6641D178A}" type="pres">
      <dgm:prSet presAssocID="{574D0B8B-E2DA-4661-BBCC-8C435E809FEF}" presName="rootConnector" presStyleLbl="node4" presStyleIdx="2" presStyleCnt="10"/>
      <dgm:spPr/>
      <dgm:t>
        <a:bodyPr/>
        <a:lstStyle/>
        <a:p>
          <a:endParaRPr lang="en-US"/>
        </a:p>
      </dgm:t>
    </dgm:pt>
    <dgm:pt modelId="{DE164A05-A239-4ADC-9679-2BF39C1B0EE0}" type="pres">
      <dgm:prSet presAssocID="{574D0B8B-E2DA-4661-BBCC-8C435E809FEF}" presName="hierChild4" presStyleCnt="0"/>
      <dgm:spPr/>
    </dgm:pt>
    <dgm:pt modelId="{A8725F7E-6546-49FB-8AF1-99517C475741}" type="pres">
      <dgm:prSet presAssocID="{574D0B8B-E2DA-4661-BBCC-8C435E809FEF}" presName="hierChild5" presStyleCnt="0"/>
      <dgm:spPr/>
    </dgm:pt>
    <dgm:pt modelId="{5F5B56BE-26FC-4F24-B7EC-DAE2B69434B5}" type="pres">
      <dgm:prSet presAssocID="{0C0159F0-0324-4249-91ED-4E69878D928B}" presName="hierChild5" presStyleCnt="0"/>
      <dgm:spPr/>
      <dgm:t>
        <a:bodyPr/>
        <a:lstStyle/>
        <a:p>
          <a:endParaRPr lang="en-GB"/>
        </a:p>
      </dgm:t>
    </dgm:pt>
    <dgm:pt modelId="{6D5FD728-14D7-4EBE-9D36-7AA2CA7E1308}" type="pres">
      <dgm:prSet presAssocID="{E623BD97-3724-4806-90C8-112CDCE27941}" presName="hierChild5" presStyleCnt="0"/>
      <dgm:spPr/>
      <dgm:t>
        <a:bodyPr/>
        <a:lstStyle/>
        <a:p>
          <a:endParaRPr lang="en-GB"/>
        </a:p>
      </dgm:t>
    </dgm:pt>
    <dgm:pt modelId="{3F6254C0-AE18-4A39-8D2C-89D396CC6643}" type="pres">
      <dgm:prSet presAssocID="{21FB3535-9BEF-4DF2-8392-3D0EF1E66828}" presName="hierChild5" presStyleCnt="0"/>
      <dgm:spPr/>
      <dgm:t>
        <a:bodyPr/>
        <a:lstStyle/>
        <a:p>
          <a:endParaRPr lang="en-GB"/>
        </a:p>
      </dgm:t>
    </dgm:pt>
    <dgm:pt modelId="{5C89663A-F377-4CFE-B8EE-91F6B4FBADDA}" type="pres">
      <dgm:prSet presAssocID="{1E9F2902-7DFA-455F-B732-09FB36D9F1F9}" presName="Name37" presStyleLbl="parChTrans1D3" presStyleIdx="1" presStyleCnt="4"/>
      <dgm:spPr/>
    </dgm:pt>
    <dgm:pt modelId="{26AC2194-59BE-4F6C-AC2D-62BA3871B756}" type="pres">
      <dgm:prSet presAssocID="{22195035-F630-4C89-BC9A-02852F775F06}" presName="hierRoot2" presStyleCnt="0">
        <dgm:presLayoutVars>
          <dgm:hierBranch val="init"/>
        </dgm:presLayoutVars>
      </dgm:prSet>
      <dgm:spPr/>
    </dgm:pt>
    <dgm:pt modelId="{AF96F2FF-C2DD-4843-9D62-B7A757C14956}" type="pres">
      <dgm:prSet presAssocID="{22195035-F630-4C89-BC9A-02852F775F06}" presName="rootComposite" presStyleCnt="0"/>
      <dgm:spPr/>
    </dgm:pt>
    <dgm:pt modelId="{C9EE0387-BCA0-45FA-A7E9-2950A9173B3A}" type="pres">
      <dgm:prSet presAssocID="{22195035-F630-4C89-BC9A-02852F775F06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C9C740-4BB9-470F-B036-415A8B4968BE}" type="pres">
      <dgm:prSet presAssocID="{22195035-F630-4C89-BC9A-02852F775F06}" presName="rootConnector" presStyleLbl="node3" presStyleIdx="1" presStyleCnt="4"/>
      <dgm:spPr/>
      <dgm:t>
        <a:bodyPr/>
        <a:lstStyle/>
        <a:p>
          <a:endParaRPr lang="en-US"/>
        </a:p>
      </dgm:t>
    </dgm:pt>
    <dgm:pt modelId="{869DDEB5-168A-4688-83E0-F87CFE6A72ED}" type="pres">
      <dgm:prSet presAssocID="{22195035-F630-4C89-BC9A-02852F775F06}" presName="hierChild4" presStyleCnt="0"/>
      <dgm:spPr/>
    </dgm:pt>
    <dgm:pt modelId="{9B2B05A2-BA5E-486E-9BDA-642645B8A14A}" type="pres">
      <dgm:prSet presAssocID="{77A6532D-1C1B-44AC-A5D1-33CE8C9BB604}" presName="Name37" presStyleLbl="parChTrans1D4" presStyleIdx="3" presStyleCnt="10"/>
      <dgm:spPr/>
    </dgm:pt>
    <dgm:pt modelId="{F0AB8120-59EC-448B-822F-2D6163E46F50}" type="pres">
      <dgm:prSet presAssocID="{B1124C11-1B1A-469B-938A-BD57F8FFAF8A}" presName="hierRoot2" presStyleCnt="0">
        <dgm:presLayoutVars>
          <dgm:hierBranch val="init"/>
        </dgm:presLayoutVars>
      </dgm:prSet>
      <dgm:spPr/>
    </dgm:pt>
    <dgm:pt modelId="{08555661-C55D-4CD5-9D4B-81EA77D91FEA}" type="pres">
      <dgm:prSet presAssocID="{B1124C11-1B1A-469B-938A-BD57F8FFAF8A}" presName="rootComposite" presStyleCnt="0"/>
      <dgm:spPr/>
    </dgm:pt>
    <dgm:pt modelId="{EF12CED1-CA93-47D9-8AE3-274D0BC70F70}" type="pres">
      <dgm:prSet presAssocID="{B1124C11-1B1A-469B-938A-BD57F8FFAF8A}" presName="rootText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50D553-1DDB-49BD-B080-D9CD613FCDB3}" type="pres">
      <dgm:prSet presAssocID="{B1124C11-1B1A-469B-938A-BD57F8FFAF8A}" presName="rootConnector" presStyleLbl="node4" presStyleIdx="3" presStyleCnt="10"/>
      <dgm:spPr/>
      <dgm:t>
        <a:bodyPr/>
        <a:lstStyle/>
        <a:p>
          <a:endParaRPr lang="en-US"/>
        </a:p>
      </dgm:t>
    </dgm:pt>
    <dgm:pt modelId="{ECCC22CB-477C-4983-83CA-9E10A82F23E1}" type="pres">
      <dgm:prSet presAssocID="{B1124C11-1B1A-469B-938A-BD57F8FFAF8A}" presName="hierChild4" presStyleCnt="0"/>
      <dgm:spPr/>
    </dgm:pt>
    <dgm:pt modelId="{A1D5F32A-936E-4E68-A909-C8F3E0DFAEF3}" type="pres">
      <dgm:prSet presAssocID="{B1124C11-1B1A-469B-938A-BD57F8FFAF8A}" presName="hierChild5" presStyleCnt="0"/>
      <dgm:spPr/>
    </dgm:pt>
    <dgm:pt modelId="{DE2E600B-5261-44E2-A670-9DAFC016B196}" type="pres">
      <dgm:prSet presAssocID="{22195035-F630-4C89-BC9A-02852F775F06}" presName="hierChild5" presStyleCnt="0"/>
      <dgm:spPr/>
    </dgm:pt>
    <dgm:pt modelId="{3B048D3D-2170-499C-A6C7-D3B906C9F83A}" type="pres">
      <dgm:prSet presAssocID="{6DD19A4F-9B8F-4A04-8748-F380BB120F4F}" presName="Name37" presStyleLbl="parChTrans1D3" presStyleIdx="2" presStyleCnt="4"/>
      <dgm:spPr/>
    </dgm:pt>
    <dgm:pt modelId="{914A7BDB-6AEF-4D32-93C0-76079BE9C0F8}" type="pres">
      <dgm:prSet presAssocID="{0C1A2828-792C-48F7-8D9A-4BFB2195F597}" presName="hierRoot2" presStyleCnt="0">
        <dgm:presLayoutVars>
          <dgm:hierBranch val="init"/>
        </dgm:presLayoutVars>
      </dgm:prSet>
      <dgm:spPr/>
    </dgm:pt>
    <dgm:pt modelId="{79D4B9CC-CF08-439B-8D9E-3273B5A176E2}" type="pres">
      <dgm:prSet presAssocID="{0C1A2828-792C-48F7-8D9A-4BFB2195F597}" presName="rootComposite" presStyleCnt="0"/>
      <dgm:spPr/>
    </dgm:pt>
    <dgm:pt modelId="{2EA95B88-0201-4C10-B5DA-49E3936F4EDF}" type="pres">
      <dgm:prSet presAssocID="{0C1A2828-792C-48F7-8D9A-4BFB2195F597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D83EC1-746A-47CA-A26E-B37FFCDCE981}" type="pres">
      <dgm:prSet presAssocID="{0C1A2828-792C-48F7-8D9A-4BFB2195F597}" presName="rootConnector" presStyleLbl="node3" presStyleIdx="2" presStyleCnt="4"/>
      <dgm:spPr/>
      <dgm:t>
        <a:bodyPr/>
        <a:lstStyle/>
        <a:p>
          <a:endParaRPr lang="en-US"/>
        </a:p>
      </dgm:t>
    </dgm:pt>
    <dgm:pt modelId="{5D5A49D7-F08E-4FA4-826B-6D1FA1CC5CA4}" type="pres">
      <dgm:prSet presAssocID="{0C1A2828-792C-48F7-8D9A-4BFB2195F597}" presName="hierChild4" presStyleCnt="0"/>
      <dgm:spPr/>
    </dgm:pt>
    <dgm:pt modelId="{C443D371-BF8C-4018-B96C-486F40254D63}" type="pres">
      <dgm:prSet presAssocID="{60687234-D73A-4639-8073-353E48548265}" presName="Name37" presStyleLbl="parChTrans1D4" presStyleIdx="4" presStyleCnt="10"/>
      <dgm:spPr/>
    </dgm:pt>
    <dgm:pt modelId="{98C3CDAC-9F4A-4072-B57F-10D333B4A802}" type="pres">
      <dgm:prSet presAssocID="{C52E513F-0EB5-44DC-84B8-567654387E90}" presName="hierRoot2" presStyleCnt="0">
        <dgm:presLayoutVars>
          <dgm:hierBranch val="init"/>
        </dgm:presLayoutVars>
      </dgm:prSet>
      <dgm:spPr/>
    </dgm:pt>
    <dgm:pt modelId="{915B09AE-6AB6-4F1E-B86D-D355192D9320}" type="pres">
      <dgm:prSet presAssocID="{C52E513F-0EB5-44DC-84B8-567654387E90}" presName="rootComposite" presStyleCnt="0"/>
      <dgm:spPr/>
    </dgm:pt>
    <dgm:pt modelId="{A638A2F0-F8AC-4E35-BC7B-8629E14E5A75}" type="pres">
      <dgm:prSet presAssocID="{C52E513F-0EB5-44DC-84B8-567654387E90}" presName="rootText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9B6C8F-C4A2-427D-AA02-7A3B9CC3BC8A}" type="pres">
      <dgm:prSet presAssocID="{C52E513F-0EB5-44DC-84B8-567654387E90}" presName="rootConnector" presStyleLbl="node4" presStyleIdx="4" presStyleCnt="10"/>
      <dgm:spPr/>
      <dgm:t>
        <a:bodyPr/>
        <a:lstStyle/>
        <a:p>
          <a:endParaRPr lang="en-US"/>
        </a:p>
      </dgm:t>
    </dgm:pt>
    <dgm:pt modelId="{8742221F-12E6-4BB5-BCA0-8E54C5CF6118}" type="pres">
      <dgm:prSet presAssocID="{C52E513F-0EB5-44DC-84B8-567654387E90}" presName="hierChild4" presStyleCnt="0"/>
      <dgm:spPr/>
    </dgm:pt>
    <dgm:pt modelId="{20D6CA70-E328-428C-969F-44D310828CB1}" type="pres">
      <dgm:prSet presAssocID="{79D40F87-4E85-41FA-B2F2-07E7A21982EF}" presName="Name37" presStyleLbl="parChTrans1D4" presStyleIdx="5" presStyleCnt="10"/>
      <dgm:spPr/>
    </dgm:pt>
    <dgm:pt modelId="{C55CBCFF-A155-4B4E-8468-0DA5BCE92F62}" type="pres">
      <dgm:prSet presAssocID="{7F455510-8E8A-4CE9-8D97-C5C6A85CA711}" presName="hierRoot2" presStyleCnt="0">
        <dgm:presLayoutVars>
          <dgm:hierBranch val="init"/>
        </dgm:presLayoutVars>
      </dgm:prSet>
      <dgm:spPr/>
    </dgm:pt>
    <dgm:pt modelId="{40068B7A-45AA-42AB-91A3-A5971FAAA7E3}" type="pres">
      <dgm:prSet presAssocID="{7F455510-8E8A-4CE9-8D97-C5C6A85CA711}" presName="rootComposite" presStyleCnt="0"/>
      <dgm:spPr/>
    </dgm:pt>
    <dgm:pt modelId="{3133A431-4351-428E-8FD7-01200AD1994E}" type="pres">
      <dgm:prSet presAssocID="{7F455510-8E8A-4CE9-8D97-C5C6A85CA711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05379-D2F2-446B-A30A-B6D87389FD5E}" type="pres">
      <dgm:prSet presAssocID="{7F455510-8E8A-4CE9-8D97-C5C6A85CA711}" presName="rootConnector" presStyleLbl="node4" presStyleIdx="5" presStyleCnt="10"/>
      <dgm:spPr/>
      <dgm:t>
        <a:bodyPr/>
        <a:lstStyle/>
        <a:p>
          <a:endParaRPr lang="en-US"/>
        </a:p>
      </dgm:t>
    </dgm:pt>
    <dgm:pt modelId="{63E10129-2643-4CC9-8D0D-5113070D65FA}" type="pres">
      <dgm:prSet presAssocID="{7F455510-8E8A-4CE9-8D97-C5C6A85CA711}" presName="hierChild4" presStyleCnt="0"/>
      <dgm:spPr/>
    </dgm:pt>
    <dgm:pt modelId="{C7916DC2-1E68-42C6-A6AD-A4DAD79DAC9F}" type="pres">
      <dgm:prSet presAssocID="{7F455510-8E8A-4CE9-8D97-C5C6A85CA711}" presName="hierChild5" presStyleCnt="0"/>
      <dgm:spPr/>
    </dgm:pt>
    <dgm:pt modelId="{C3C5CAC4-939B-4449-AE4A-83419DCBD39B}" type="pres">
      <dgm:prSet presAssocID="{C52E513F-0EB5-44DC-84B8-567654387E90}" presName="hierChild5" presStyleCnt="0"/>
      <dgm:spPr/>
    </dgm:pt>
    <dgm:pt modelId="{B8379AC4-162C-4BCE-AA44-7DD1CD0A898D}" type="pres">
      <dgm:prSet presAssocID="{0C1A2828-792C-48F7-8D9A-4BFB2195F597}" presName="hierChild5" presStyleCnt="0"/>
      <dgm:spPr/>
    </dgm:pt>
    <dgm:pt modelId="{47E0A472-4D07-4A49-B78D-CEE81CAEB061}" type="pres">
      <dgm:prSet presAssocID="{8C8E9777-D42E-4DEB-B89F-4E788B3EEB5B}" presName="Name37" presStyleLbl="parChTrans1D3" presStyleIdx="3" presStyleCnt="4"/>
      <dgm:spPr/>
    </dgm:pt>
    <dgm:pt modelId="{D1892C1A-6407-420B-872A-3B1DAC3552AC}" type="pres">
      <dgm:prSet presAssocID="{90DB04FE-1F9E-4F20-9443-70CA7D877F77}" presName="hierRoot2" presStyleCnt="0">
        <dgm:presLayoutVars>
          <dgm:hierBranch val="init"/>
        </dgm:presLayoutVars>
      </dgm:prSet>
      <dgm:spPr/>
    </dgm:pt>
    <dgm:pt modelId="{1F592AE9-9AE2-4E7E-8D43-95930CBA54BE}" type="pres">
      <dgm:prSet presAssocID="{90DB04FE-1F9E-4F20-9443-70CA7D877F77}" presName="rootComposite" presStyleCnt="0"/>
      <dgm:spPr/>
    </dgm:pt>
    <dgm:pt modelId="{F730C8EF-6050-41E0-B5DB-C9B50AEB0E23}" type="pres">
      <dgm:prSet presAssocID="{90DB04FE-1F9E-4F20-9443-70CA7D877F7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744AD0-F145-4CF9-83C6-EFCE8820EBF9}" type="pres">
      <dgm:prSet presAssocID="{90DB04FE-1F9E-4F20-9443-70CA7D877F77}" presName="rootConnector" presStyleLbl="node3" presStyleIdx="3" presStyleCnt="4"/>
      <dgm:spPr/>
      <dgm:t>
        <a:bodyPr/>
        <a:lstStyle/>
        <a:p>
          <a:endParaRPr lang="en-US"/>
        </a:p>
      </dgm:t>
    </dgm:pt>
    <dgm:pt modelId="{D1A7D8DE-A058-4B71-8497-93592AA4723E}" type="pres">
      <dgm:prSet presAssocID="{90DB04FE-1F9E-4F20-9443-70CA7D877F77}" presName="hierChild4" presStyleCnt="0"/>
      <dgm:spPr/>
    </dgm:pt>
    <dgm:pt modelId="{D730BFF2-BF5D-4281-8CD3-301C3AB20947}" type="pres">
      <dgm:prSet presAssocID="{15090D7D-3F96-4823-8F24-C1CFD80A0D35}" presName="Name37" presStyleLbl="parChTrans1D4" presStyleIdx="6" presStyleCnt="10"/>
      <dgm:spPr/>
    </dgm:pt>
    <dgm:pt modelId="{AF3CD01F-841D-42C9-B0B2-721DB2277777}" type="pres">
      <dgm:prSet presAssocID="{A9638FE1-9142-47C8-9A2F-ACF32ADC900B}" presName="hierRoot2" presStyleCnt="0">
        <dgm:presLayoutVars>
          <dgm:hierBranch val="init"/>
        </dgm:presLayoutVars>
      </dgm:prSet>
      <dgm:spPr/>
    </dgm:pt>
    <dgm:pt modelId="{99D2687A-9075-4956-833A-463F6D0CD09F}" type="pres">
      <dgm:prSet presAssocID="{A9638FE1-9142-47C8-9A2F-ACF32ADC900B}" presName="rootComposite" presStyleCnt="0"/>
      <dgm:spPr/>
    </dgm:pt>
    <dgm:pt modelId="{FE5EAE8F-27EF-4DB4-BB50-F340C1F1572C}" type="pres">
      <dgm:prSet presAssocID="{A9638FE1-9142-47C8-9A2F-ACF32ADC900B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46562C-1A97-4D9C-BADA-3FD7452BA21E}" type="pres">
      <dgm:prSet presAssocID="{A9638FE1-9142-47C8-9A2F-ACF32ADC900B}" presName="rootConnector" presStyleLbl="node4" presStyleIdx="6" presStyleCnt="10"/>
      <dgm:spPr/>
      <dgm:t>
        <a:bodyPr/>
        <a:lstStyle/>
        <a:p>
          <a:endParaRPr lang="en-US"/>
        </a:p>
      </dgm:t>
    </dgm:pt>
    <dgm:pt modelId="{E47BA0BD-69D6-48EE-9797-C4285D310E93}" type="pres">
      <dgm:prSet presAssocID="{A9638FE1-9142-47C8-9A2F-ACF32ADC900B}" presName="hierChild4" presStyleCnt="0"/>
      <dgm:spPr/>
    </dgm:pt>
    <dgm:pt modelId="{C150D85F-0A67-41EE-BB37-07B07A31D9CE}" type="pres">
      <dgm:prSet presAssocID="{36341445-7B70-4585-93D6-745E1E91C5DB}" presName="Name37" presStyleLbl="parChTrans1D4" presStyleIdx="7" presStyleCnt="10"/>
      <dgm:spPr/>
    </dgm:pt>
    <dgm:pt modelId="{B849F5CF-B864-4D28-BA18-09826E9A938E}" type="pres">
      <dgm:prSet presAssocID="{9C88D7E6-8886-4520-B880-B9F3A7BD9522}" presName="hierRoot2" presStyleCnt="0">
        <dgm:presLayoutVars>
          <dgm:hierBranch val="init"/>
        </dgm:presLayoutVars>
      </dgm:prSet>
      <dgm:spPr/>
    </dgm:pt>
    <dgm:pt modelId="{CEB6DA3D-103F-439D-BEAC-9BCE5C4C194C}" type="pres">
      <dgm:prSet presAssocID="{9C88D7E6-8886-4520-B880-B9F3A7BD9522}" presName="rootComposite" presStyleCnt="0"/>
      <dgm:spPr/>
    </dgm:pt>
    <dgm:pt modelId="{63375E80-7D5D-4C8C-B226-CD30F1C37C35}" type="pres">
      <dgm:prSet presAssocID="{9C88D7E6-8886-4520-B880-B9F3A7BD9522}" presName="rootText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799E13-1751-4C56-8FB9-8C9DA74CF5A6}" type="pres">
      <dgm:prSet presAssocID="{9C88D7E6-8886-4520-B880-B9F3A7BD9522}" presName="rootConnector" presStyleLbl="node4" presStyleIdx="7" presStyleCnt="10"/>
      <dgm:spPr/>
      <dgm:t>
        <a:bodyPr/>
        <a:lstStyle/>
        <a:p>
          <a:endParaRPr lang="en-US"/>
        </a:p>
      </dgm:t>
    </dgm:pt>
    <dgm:pt modelId="{49566C21-84E6-44B5-B915-E9CD2ED04DFB}" type="pres">
      <dgm:prSet presAssocID="{9C88D7E6-8886-4520-B880-B9F3A7BD9522}" presName="hierChild4" presStyleCnt="0"/>
      <dgm:spPr/>
    </dgm:pt>
    <dgm:pt modelId="{460A4529-1AC4-44F7-AF86-047174DF725D}" type="pres">
      <dgm:prSet presAssocID="{8A75A203-8072-40E9-9151-C6EB9550E263}" presName="Name37" presStyleLbl="parChTrans1D4" presStyleIdx="8" presStyleCnt="10"/>
      <dgm:spPr/>
    </dgm:pt>
    <dgm:pt modelId="{31F2E1B2-8451-4526-8C7A-0C16819E32E8}" type="pres">
      <dgm:prSet presAssocID="{92497C44-391C-44E0-9356-7FB58432E080}" presName="hierRoot2" presStyleCnt="0">
        <dgm:presLayoutVars>
          <dgm:hierBranch val="init"/>
        </dgm:presLayoutVars>
      </dgm:prSet>
      <dgm:spPr/>
    </dgm:pt>
    <dgm:pt modelId="{CF3ADCEE-2091-40F5-AB3A-4D5326A913DD}" type="pres">
      <dgm:prSet presAssocID="{92497C44-391C-44E0-9356-7FB58432E080}" presName="rootComposite" presStyleCnt="0"/>
      <dgm:spPr/>
    </dgm:pt>
    <dgm:pt modelId="{B19DC2F2-4A7A-4089-9CEC-F15F36080987}" type="pres">
      <dgm:prSet presAssocID="{92497C44-391C-44E0-9356-7FB58432E080}" presName="rootText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3DFCC1-E118-4151-B918-46650050E6A6}" type="pres">
      <dgm:prSet presAssocID="{92497C44-391C-44E0-9356-7FB58432E080}" presName="rootConnector" presStyleLbl="node4" presStyleIdx="8" presStyleCnt="10"/>
      <dgm:spPr/>
      <dgm:t>
        <a:bodyPr/>
        <a:lstStyle/>
        <a:p>
          <a:endParaRPr lang="en-US"/>
        </a:p>
      </dgm:t>
    </dgm:pt>
    <dgm:pt modelId="{205BCEE1-B6C4-409D-8248-62BF647A22AD}" type="pres">
      <dgm:prSet presAssocID="{92497C44-391C-44E0-9356-7FB58432E080}" presName="hierChild4" presStyleCnt="0"/>
      <dgm:spPr/>
    </dgm:pt>
    <dgm:pt modelId="{363E4249-4ACA-4AF8-82C4-ED183F517B6F}" type="pres">
      <dgm:prSet presAssocID="{7E2BEB0A-2EF0-48C1-B6BD-978C08CB91FD}" presName="Name37" presStyleLbl="parChTrans1D4" presStyleIdx="9" presStyleCnt="10"/>
      <dgm:spPr/>
    </dgm:pt>
    <dgm:pt modelId="{716A4242-21E6-4513-815E-B93E00B7810D}" type="pres">
      <dgm:prSet presAssocID="{05CFE32D-CBE7-4D4B-85BE-36A474264AF2}" presName="hierRoot2" presStyleCnt="0">
        <dgm:presLayoutVars>
          <dgm:hierBranch val="init"/>
        </dgm:presLayoutVars>
      </dgm:prSet>
      <dgm:spPr/>
    </dgm:pt>
    <dgm:pt modelId="{A4F37AFD-D18F-4A13-B212-358467EC6F35}" type="pres">
      <dgm:prSet presAssocID="{05CFE32D-CBE7-4D4B-85BE-36A474264AF2}" presName="rootComposite" presStyleCnt="0"/>
      <dgm:spPr/>
    </dgm:pt>
    <dgm:pt modelId="{A20F1F39-53F0-4EC7-9AA1-1566F229FE38}" type="pres">
      <dgm:prSet presAssocID="{05CFE32D-CBE7-4D4B-85BE-36A474264AF2}" presName="rootText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12A08-8A3E-4FD6-9826-F8B9EE8A0A3F}" type="pres">
      <dgm:prSet presAssocID="{05CFE32D-CBE7-4D4B-85BE-36A474264AF2}" presName="rootConnector" presStyleLbl="node4" presStyleIdx="9" presStyleCnt="10"/>
      <dgm:spPr/>
      <dgm:t>
        <a:bodyPr/>
        <a:lstStyle/>
        <a:p>
          <a:endParaRPr lang="en-US"/>
        </a:p>
      </dgm:t>
    </dgm:pt>
    <dgm:pt modelId="{16182274-C5CB-477E-AB63-02474BF51CC0}" type="pres">
      <dgm:prSet presAssocID="{05CFE32D-CBE7-4D4B-85BE-36A474264AF2}" presName="hierChild4" presStyleCnt="0"/>
      <dgm:spPr/>
    </dgm:pt>
    <dgm:pt modelId="{575172F9-FC91-4642-B452-1C775F707DA4}" type="pres">
      <dgm:prSet presAssocID="{05CFE32D-CBE7-4D4B-85BE-36A474264AF2}" presName="hierChild5" presStyleCnt="0"/>
      <dgm:spPr/>
    </dgm:pt>
    <dgm:pt modelId="{C3AFA771-4D31-4739-B5E6-8370A98EA6BF}" type="pres">
      <dgm:prSet presAssocID="{92497C44-391C-44E0-9356-7FB58432E080}" presName="hierChild5" presStyleCnt="0"/>
      <dgm:spPr/>
    </dgm:pt>
    <dgm:pt modelId="{680E748A-F036-4239-84BE-C1C381810884}" type="pres">
      <dgm:prSet presAssocID="{9C88D7E6-8886-4520-B880-B9F3A7BD9522}" presName="hierChild5" presStyleCnt="0"/>
      <dgm:spPr/>
    </dgm:pt>
    <dgm:pt modelId="{53F6DBA9-B415-48BF-80B8-5E7E8DC62B4C}" type="pres">
      <dgm:prSet presAssocID="{A9638FE1-9142-47C8-9A2F-ACF32ADC900B}" presName="hierChild5" presStyleCnt="0"/>
      <dgm:spPr/>
    </dgm:pt>
    <dgm:pt modelId="{03A120C8-D48B-4D54-B7D6-EEFEAF8ADFAE}" type="pres">
      <dgm:prSet presAssocID="{90DB04FE-1F9E-4F20-9443-70CA7D877F77}" presName="hierChild5" presStyleCnt="0"/>
      <dgm:spPr/>
    </dgm:pt>
    <dgm:pt modelId="{A234A229-08E3-44D4-AF3D-5FD623D51E7A}" type="pres">
      <dgm:prSet presAssocID="{FF97D5A7-B4D1-49D9-B773-300109C47DD0}" presName="hierChild5" presStyleCnt="0"/>
      <dgm:spPr/>
      <dgm:t>
        <a:bodyPr/>
        <a:lstStyle/>
        <a:p>
          <a:endParaRPr lang="en-GB"/>
        </a:p>
      </dgm:t>
    </dgm:pt>
    <dgm:pt modelId="{7EDE6B74-8911-473E-8355-1C74BA7C795C}" type="pres">
      <dgm:prSet presAssocID="{EDA31CDA-ACE5-47D7-826B-DB946502DC5D}" presName="hierChild3" presStyleCnt="0"/>
      <dgm:spPr/>
      <dgm:t>
        <a:bodyPr/>
        <a:lstStyle/>
        <a:p>
          <a:endParaRPr lang="en-GB"/>
        </a:p>
      </dgm:t>
    </dgm:pt>
  </dgm:ptLst>
  <dgm:cxnLst>
    <dgm:cxn modelId="{CE82191A-72CC-4138-84C7-C6F68DA63426}" type="presOf" srcId="{90DB04FE-1F9E-4F20-9443-70CA7D877F77}" destId="{F730C8EF-6050-41E0-B5DB-C9B50AEB0E23}" srcOrd="0" destOrd="0" presId="urn:microsoft.com/office/officeart/2005/8/layout/orgChart1"/>
    <dgm:cxn modelId="{083C8E53-E671-400E-AFFA-B41C1D7870F1}" type="presOf" srcId="{05CFE32D-CBE7-4D4B-85BE-36A474264AF2}" destId="{A20F1F39-53F0-4EC7-9AA1-1566F229FE38}" srcOrd="0" destOrd="0" presId="urn:microsoft.com/office/officeart/2005/8/layout/orgChart1"/>
    <dgm:cxn modelId="{AF9AE6B3-881B-4C39-AC2E-469E35DCE992}" type="presOf" srcId="{9C88D7E6-8886-4520-B880-B9F3A7BD9522}" destId="{43799E13-1751-4C56-8FB9-8C9DA74CF5A6}" srcOrd="1" destOrd="0" presId="urn:microsoft.com/office/officeart/2005/8/layout/orgChart1"/>
    <dgm:cxn modelId="{34ED44D7-ECC8-43B4-9221-D8FBE52E8D0E}" srcId="{21FB3535-9BEF-4DF2-8392-3D0EF1E66828}" destId="{E623BD97-3724-4806-90C8-112CDCE27941}" srcOrd="0" destOrd="0" parTransId="{62AB416A-1E21-4BC1-AC07-88FBD49ABC21}" sibTransId="{9A2303D0-F40B-49A2-A89F-003499D81C32}"/>
    <dgm:cxn modelId="{6E1A8CEB-A27E-4B79-894D-77022E1FB6AA}" type="presOf" srcId="{92497C44-391C-44E0-9356-7FB58432E080}" destId="{B19DC2F2-4A7A-4089-9CEC-F15F36080987}" srcOrd="0" destOrd="0" presId="urn:microsoft.com/office/officeart/2005/8/layout/orgChart1"/>
    <dgm:cxn modelId="{2EAE3E9D-989D-470B-8F44-8A4F4E746A80}" srcId="{C52E513F-0EB5-44DC-84B8-567654387E90}" destId="{7F455510-8E8A-4CE9-8D97-C5C6A85CA711}" srcOrd="0" destOrd="0" parTransId="{79D40F87-4E85-41FA-B2F2-07E7A21982EF}" sibTransId="{DA37D716-31DA-454C-88E2-1C5F2546E902}"/>
    <dgm:cxn modelId="{14203802-1DCD-426D-9742-D3924AF10F50}" srcId="{9C88D7E6-8886-4520-B880-B9F3A7BD9522}" destId="{92497C44-391C-44E0-9356-7FB58432E080}" srcOrd="0" destOrd="0" parTransId="{8A75A203-8072-40E9-9151-C6EB9550E263}" sibTransId="{0F624702-9A6B-4E5B-927F-DD2BA833A1E0}"/>
    <dgm:cxn modelId="{4E4A4D1F-8E5F-4F97-8C2C-CA2161A51A56}" srcId="{FF97D5A7-B4D1-49D9-B773-300109C47DD0}" destId="{0C1A2828-792C-48F7-8D9A-4BFB2195F597}" srcOrd="2" destOrd="0" parTransId="{6DD19A4F-9B8F-4A04-8748-F380BB120F4F}" sibTransId="{4D73E1C9-4204-4949-8F4A-124EE8CDAD93}"/>
    <dgm:cxn modelId="{8A404D25-C314-4F12-9CBF-BA43A7126A9E}" type="presOf" srcId="{36341445-7B70-4585-93D6-745E1E91C5DB}" destId="{C150D85F-0A67-41EE-BB37-07B07A31D9CE}" srcOrd="0" destOrd="0" presId="urn:microsoft.com/office/officeart/2005/8/layout/orgChart1"/>
    <dgm:cxn modelId="{5DFB0CA0-AE92-4C27-8052-DE1572815044}" type="presOf" srcId="{8C8E9777-D42E-4DEB-B89F-4E788B3EEB5B}" destId="{47E0A472-4D07-4A49-B78D-CEE81CAEB061}" srcOrd="0" destOrd="0" presId="urn:microsoft.com/office/officeart/2005/8/layout/orgChart1"/>
    <dgm:cxn modelId="{E2DEAFCC-51D5-4619-810F-7B774898F54E}" type="presOf" srcId="{6DD19A4F-9B8F-4A04-8748-F380BB120F4F}" destId="{3B048D3D-2170-499C-A6C7-D3B906C9F83A}" srcOrd="0" destOrd="0" presId="urn:microsoft.com/office/officeart/2005/8/layout/orgChart1"/>
    <dgm:cxn modelId="{BA887D88-138C-4EC7-A992-02CA3A0F4785}" type="presOf" srcId="{1E9F2902-7DFA-455F-B732-09FB36D9F1F9}" destId="{5C89663A-F377-4CFE-B8EE-91F6B4FBADDA}" srcOrd="0" destOrd="0" presId="urn:microsoft.com/office/officeart/2005/8/layout/orgChart1"/>
    <dgm:cxn modelId="{A5FE9ECE-A4E2-4425-AD28-B6ECA09C61C9}" type="presOf" srcId="{CCC99E40-FCC8-4F43-9ED7-A268D5F2320F}" destId="{9279DA7C-E578-46E6-9225-8A79D5AC5491}" srcOrd="0" destOrd="0" presId="urn:microsoft.com/office/officeart/2005/8/layout/orgChart1"/>
    <dgm:cxn modelId="{092CA456-6463-4476-86D2-189D4AA9A8C5}" srcId="{0C0159F0-0324-4249-91ED-4E69878D928B}" destId="{574D0B8B-E2DA-4661-BBCC-8C435E809FEF}" srcOrd="0" destOrd="0" parTransId="{4FDE1412-B95E-4DFA-99FD-3B9D8610EDF2}" sibTransId="{868108D7-DEF2-40E8-A5CE-6B97FBC85FBE}"/>
    <dgm:cxn modelId="{5CBBF1A9-5411-40E3-AE53-D6FF7500DC0B}" type="presOf" srcId="{21FB3535-9BEF-4DF2-8392-3D0EF1E66828}" destId="{8F9F55EB-045D-4AE2-A3DD-E3E07D1B37F3}" srcOrd="0" destOrd="0" presId="urn:microsoft.com/office/officeart/2005/8/layout/orgChart1"/>
    <dgm:cxn modelId="{F28F50B7-D61E-4E32-85C0-4C0A76309E75}" type="presOf" srcId="{A9638FE1-9142-47C8-9A2F-ACF32ADC900B}" destId="{FE5EAE8F-27EF-4DB4-BB50-F340C1F1572C}" srcOrd="0" destOrd="0" presId="urn:microsoft.com/office/officeart/2005/8/layout/orgChart1"/>
    <dgm:cxn modelId="{E3736753-FB98-4AA5-AD28-45F5EBA05ED3}" type="presOf" srcId="{EDA31CDA-ACE5-47D7-826B-DB946502DC5D}" destId="{C58EF5EB-8363-4318-B7C9-61EF30E46F2B}" srcOrd="1" destOrd="0" presId="urn:microsoft.com/office/officeart/2005/8/layout/orgChart1"/>
    <dgm:cxn modelId="{8DBF8231-B2A9-4EB4-9EF6-918E3251A1DB}" type="presOf" srcId="{92497C44-391C-44E0-9356-7FB58432E080}" destId="{6B3DFCC1-E118-4151-B918-46650050E6A6}" srcOrd="1" destOrd="0" presId="urn:microsoft.com/office/officeart/2005/8/layout/orgChart1"/>
    <dgm:cxn modelId="{46072B3C-149A-4FE9-A705-910768B3D844}" type="presOf" srcId="{8A75A203-8072-40E9-9151-C6EB9550E263}" destId="{460A4529-1AC4-44F7-AF86-047174DF725D}" srcOrd="0" destOrd="0" presId="urn:microsoft.com/office/officeart/2005/8/layout/orgChart1"/>
    <dgm:cxn modelId="{6DB3D5C3-2AA0-414C-9B5C-E42227CA5717}" type="presOf" srcId="{21FB3535-9BEF-4DF2-8392-3D0EF1E66828}" destId="{4467FC94-144A-467C-8A1A-5ED78635CBC1}" srcOrd="1" destOrd="0" presId="urn:microsoft.com/office/officeart/2005/8/layout/orgChart1"/>
    <dgm:cxn modelId="{B32888C0-26A8-4588-8AC3-0C9F9B636EA3}" srcId="{B53E4DD1-62CA-4933-8389-9842D01099E0}" destId="{EDA31CDA-ACE5-47D7-826B-DB946502DC5D}" srcOrd="0" destOrd="0" parTransId="{251FCD5D-D62A-49FB-9668-ABEB6797906D}" sibTransId="{3012181D-4867-4603-B5B1-79C037400E22}"/>
    <dgm:cxn modelId="{95E98189-5324-4585-9B27-EA82A6017469}" type="presOf" srcId="{15090D7D-3F96-4823-8F24-C1CFD80A0D35}" destId="{D730BFF2-BF5D-4281-8CD3-301C3AB20947}" srcOrd="0" destOrd="0" presId="urn:microsoft.com/office/officeart/2005/8/layout/orgChart1"/>
    <dgm:cxn modelId="{607EC543-D033-4187-BE78-F6C3BC082C62}" type="presOf" srcId="{E26B6E6A-2722-4D70-9560-07BF2A08211C}" destId="{BCC03920-B36D-4942-A8DA-10BA5E803604}" srcOrd="0" destOrd="0" presId="urn:microsoft.com/office/officeart/2005/8/layout/orgChart1"/>
    <dgm:cxn modelId="{AE6C83E7-6FBC-4C7D-8AA0-0BEAC8553279}" type="presOf" srcId="{C52E513F-0EB5-44DC-84B8-567654387E90}" destId="{A638A2F0-F8AC-4E35-BC7B-8629E14E5A75}" srcOrd="0" destOrd="0" presId="urn:microsoft.com/office/officeart/2005/8/layout/orgChart1"/>
    <dgm:cxn modelId="{0421BEED-10EA-4450-A2F1-F5078507DD14}" type="presOf" srcId="{B53E4DD1-62CA-4933-8389-9842D01099E0}" destId="{46F7CC41-A508-47E4-9D35-98F7614EEBDC}" srcOrd="0" destOrd="0" presId="urn:microsoft.com/office/officeart/2005/8/layout/orgChart1"/>
    <dgm:cxn modelId="{E4413BD7-C744-4AA9-9CC8-68FE702A4605}" type="presOf" srcId="{C52E513F-0EB5-44DC-84B8-567654387E90}" destId="{519B6C8F-C4A2-427D-AA02-7A3B9CC3BC8A}" srcOrd="1" destOrd="0" presId="urn:microsoft.com/office/officeart/2005/8/layout/orgChart1"/>
    <dgm:cxn modelId="{683EE1C2-ED2E-470A-9F3B-BEFD7D58338C}" type="presOf" srcId="{90DB04FE-1F9E-4F20-9443-70CA7D877F77}" destId="{3C744AD0-F145-4CF9-83C6-EFCE8820EBF9}" srcOrd="1" destOrd="0" presId="urn:microsoft.com/office/officeart/2005/8/layout/orgChart1"/>
    <dgm:cxn modelId="{7F168791-7155-4FB5-82E2-9B6B0FC93072}" type="presOf" srcId="{E623BD97-3724-4806-90C8-112CDCE27941}" destId="{D12F7F95-CB07-4E02-9872-A334D758F6E6}" srcOrd="1" destOrd="0" presId="urn:microsoft.com/office/officeart/2005/8/layout/orgChart1"/>
    <dgm:cxn modelId="{8353272B-CB41-4A02-830C-A5047389639C}" type="presOf" srcId="{22195035-F630-4C89-BC9A-02852F775F06}" destId="{C9EE0387-BCA0-45FA-A7E9-2950A9173B3A}" srcOrd="0" destOrd="0" presId="urn:microsoft.com/office/officeart/2005/8/layout/orgChart1"/>
    <dgm:cxn modelId="{F46AC286-1CD2-4F3B-9D87-7DF31FA8AF9E}" type="presOf" srcId="{77A6532D-1C1B-44AC-A5D1-33CE8C9BB604}" destId="{9B2B05A2-BA5E-486E-9BDA-642645B8A14A}" srcOrd="0" destOrd="0" presId="urn:microsoft.com/office/officeart/2005/8/layout/orgChart1"/>
    <dgm:cxn modelId="{720FEBF2-7D3F-40EB-A7BB-0D824A4EEC14}" type="presOf" srcId="{FF97D5A7-B4D1-49D9-B773-300109C47DD0}" destId="{3912C9F8-2F43-4611-9867-F5A2F06EBA15}" srcOrd="1" destOrd="0" presId="urn:microsoft.com/office/officeart/2005/8/layout/orgChart1"/>
    <dgm:cxn modelId="{FE9C6082-BD6B-4D5C-8049-53A397D34169}" type="presOf" srcId="{60687234-D73A-4639-8073-353E48548265}" destId="{C443D371-BF8C-4018-B96C-486F40254D63}" srcOrd="0" destOrd="0" presId="urn:microsoft.com/office/officeart/2005/8/layout/orgChart1"/>
    <dgm:cxn modelId="{C41E8B78-A717-47C1-B257-F2EC4B2EB644}" srcId="{EDA31CDA-ACE5-47D7-826B-DB946502DC5D}" destId="{FF97D5A7-B4D1-49D9-B773-300109C47DD0}" srcOrd="0" destOrd="0" parTransId="{7E7C1C64-CF73-4803-A074-E62AB65A6E5F}" sibTransId="{7A3BEA84-47BF-4C8A-9C9E-FFBF62E7B2C4}"/>
    <dgm:cxn modelId="{52D6DBB6-430A-4F3D-8691-C4D24E120B23}" type="presOf" srcId="{B1124C11-1B1A-469B-938A-BD57F8FFAF8A}" destId="{B850D553-1DDB-49BD-B080-D9CD613FCDB3}" srcOrd="1" destOrd="0" presId="urn:microsoft.com/office/officeart/2005/8/layout/orgChart1"/>
    <dgm:cxn modelId="{73C4B6DD-9C7E-4967-9C91-4467391D44D6}" type="presOf" srcId="{0C0159F0-0324-4249-91ED-4E69878D928B}" destId="{54355630-8F25-4ADC-8591-7D1A73BF6A65}" srcOrd="1" destOrd="0" presId="urn:microsoft.com/office/officeart/2005/8/layout/orgChart1"/>
    <dgm:cxn modelId="{DCE8AF5E-7255-4705-9180-289FF6C79E2F}" srcId="{E623BD97-3724-4806-90C8-112CDCE27941}" destId="{0C0159F0-0324-4249-91ED-4E69878D928B}" srcOrd="0" destOrd="0" parTransId="{CCC99E40-FCC8-4F43-9ED7-A268D5F2320F}" sibTransId="{ED2990A7-2CEC-405C-8657-B47E454F4142}"/>
    <dgm:cxn modelId="{44CA2409-E33D-4BF4-B0EC-219A60EEE2F8}" srcId="{FF97D5A7-B4D1-49D9-B773-300109C47DD0}" destId="{22195035-F630-4C89-BC9A-02852F775F06}" srcOrd="1" destOrd="0" parTransId="{1E9F2902-7DFA-455F-B732-09FB36D9F1F9}" sibTransId="{742F0379-6312-4437-99B9-AF7384644CF2}"/>
    <dgm:cxn modelId="{300362D0-6079-4023-9721-FED3CC60082C}" type="presOf" srcId="{FF97D5A7-B4D1-49D9-B773-300109C47DD0}" destId="{5155EFE6-7B62-4EBC-8A29-76D1C84A7E09}" srcOrd="0" destOrd="0" presId="urn:microsoft.com/office/officeart/2005/8/layout/orgChart1"/>
    <dgm:cxn modelId="{0FADC88E-50D4-4E16-9CD8-220321A83702}" type="presOf" srcId="{7E7C1C64-CF73-4803-A074-E62AB65A6E5F}" destId="{98D60A7A-5BCC-4582-AE88-F6466309433A}" srcOrd="0" destOrd="0" presId="urn:microsoft.com/office/officeart/2005/8/layout/orgChart1"/>
    <dgm:cxn modelId="{356FE6F8-0C6A-44BC-9C94-B055A79514D0}" type="presOf" srcId="{7F455510-8E8A-4CE9-8D97-C5C6A85CA711}" destId="{3133A431-4351-428E-8FD7-01200AD1994E}" srcOrd="0" destOrd="0" presId="urn:microsoft.com/office/officeart/2005/8/layout/orgChart1"/>
    <dgm:cxn modelId="{972B3F49-B0F5-487C-8BC5-6DC047372E64}" srcId="{22195035-F630-4C89-BC9A-02852F775F06}" destId="{B1124C11-1B1A-469B-938A-BD57F8FFAF8A}" srcOrd="0" destOrd="0" parTransId="{77A6532D-1C1B-44AC-A5D1-33CE8C9BB604}" sibTransId="{5CC67F4A-F542-4693-8032-C4B096E6E01B}"/>
    <dgm:cxn modelId="{12270A89-5EA9-4433-8A48-77AE3F4E2599}" type="presOf" srcId="{A9638FE1-9142-47C8-9A2F-ACF32ADC900B}" destId="{A446562C-1A97-4D9C-BADA-3FD7452BA21E}" srcOrd="1" destOrd="0" presId="urn:microsoft.com/office/officeart/2005/8/layout/orgChart1"/>
    <dgm:cxn modelId="{38F1A5AD-4A57-4B7E-9223-C34C497A06B1}" type="presOf" srcId="{4FDE1412-B95E-4DFA-99FD-3B9D8610EDF2}" destId="{BD8BBC9B-A797-4C8A-A039-B2E74646183E}" srcOrd="0" destOrd="0" presId="urn:microsoft.com/office/officeart/2005/8/layout/orgChart1"/>
    <dgm:cxn modelId="{3A859E66-E83C-4ACE-A6A0-FA880BEC25EF}" type="presOf" srcId="{EDA31CDA-ACE5-47D7-826B-DB946502DC5D}" destId="{5DA31F35-77D7-4666-90DC-80F09F4EC8EC}" srcOrd="0" destOrd="0" presId="urn:microsoft.com/office/officeart/2005/8/layout/orgChart1"/>
    <dgm:cxn modelId="{0548BDBC-C8D3-40BA-937E-30C080921760}" type="presOf" srcId="{62AB416A-1E21-4BC1-AC07-88FBD49ABC21}" destId="{10FA0688-C39C-43E3-8ADA-DEDED38AF685}" srcOrd="0" destOrd="0" presId="urn:microsoft.com/office/officeart/2005/8/layout/orgChart1"/>
    <dgm:cxn modelId="{B7974D73-77B0-4122-93C3-8B3912680423}" type="presOf" srcId="{7E2BEB0A-2EF0-48C1-B6BD-978C08CB91FD}" destId="{363E4249-4ACA-4AF8-82C4-ED183F517B6F}" srcOrd="0" destOrd="0" presId="urn:microsoft.com/office/officeart/2005/8/layout/orgChart1"/>
    <dgm:cxn modelId="{6E91C2AC-A1EC-4BB1-963E-28895E8CFC59}" type="presOf" srcId="{79D40F87-4E85-41FA-B2F2-07E7A21982EF}" destId="{20D6CA70-E328-428C-969F-44D310828CB1}" srcOrd="0" destOrd="0" presId="urn:microsoft.com/office/officeart/2005/8/layout/orgChart1"/>
    <dgm:cxn modelId="{5A36CEDA-A77B-495D-9292-14C552FEC58D}" type="presOf" srcId="{9C88D7E6-8886-4520-B880-B9F3A7BD9522}" destId="{63375E80-7D5D-4C8C-B226-CD30F1C37C35}" srcOrd="0" destOrd="0" presId="urn:microsoft.com/office/officeart/2005/8/layout/orgChart1"/>
    <dgm:cxn modelId="{2970AD0F-B39D-4AE7-8AF7-E7259FBC9043}" type="presOf" srcId="{0C1A2828-792C-48F7-8D9A-4BFB2195F597}" destId="{2EA95B88-0201-4C10-B5DA-49E3936F4EDF}" srcOrd="0" destOrd="0" presId="urn:microsoft.com/office/officeart/2005/8/layout/orgChart1"/>
    <dgm:cxn modelId="{A6F35080-DB5B-49E3-A889-7297B0030BF2}" srcId="{FF97D5A7-B4D1-49D9-B773-300109C47DD0}" destId="{21FB3535-9BEF-4DF2-8392-3D0EF1E66828}" srcOrd="0" destOrd="0" parTransId="{E26B6E6A-2722-4D70-9560-07BF2A08211C}" sibTransId="{E281B64E-59AB-4C1C-8520-8A35639F5BC0}"/>
    <dgm:cxn modelId="{9FD10ECC-9765-4520-AA81-652817D4C5DE}" type="presOf" srcId="{E623BD97-3724-4806-90C8-112CDCE27941}" destId="{9B970D87-B040-4D97-8A21-875FE2A47A42}" srcOrd="0" destOrd="0" presId="urn:microsoft.com/office/officeart/2005/8/layout/orgChart1"/>
    <dgm:cxn modelId="{039BC981-749B-4DAD-9D47-4CC2F927E57C}" type="presOf" srcId="{7F455510-8E8A-4CE9-8D97-C5C6A85CA711}" destId="{FCC05379-D2F2-446B-A30A-B6D87389FD5E}" srcOrd="1" destOrd="0" presId="urn:microsoft.com/office/officeart/2005/8/layout/orgChart1"/>
    <dgm:cxn modelId="{22A77AC8-CFE6-4108-9F58-59C2F5B319E3}" srcId="{92497C44-391C-44E0-9356-7FB58432E080}" destId="{05CFE32D-CBE7-4D4B-85BE-36A474264AF2}" srcOrd="0" destOrd="0" parTransId="{7E2BEB0A-2EF0-48C1-B6BD-978C08CB91FD}" sibTransId="{8F07DCA8-2A86-4E1A-89E2-A6C115134736}"/>
    <dgm:cxn modelId="{A98F2190-94E1-41FF-B04C-EDFA974BE2C7}" type="presOf" srcId="{05CFE32D-CBE7-4D4B-85BE-36A474264AF2}" destId="{05612A08-8A3E-4FD6-9826-F8B9EE8A0A3F}" srcOrd="1" destOrd="0" presId="urn:microsoft.com/office/officeart/2005/8/layout/orgChart1"/>
    <dgm:cxn modelId="{D6FFFEB7-E646-48E0-ADF7-083D11EA266D}" type="presOf" srcId="{574D0B8B-E2DA-4661-BBCC-8C435E809FEF}" destId="{A8BF87EA-91DB-4DAE-9063-5EC6641D178A}" srcOrd="1" destOrd="0" presId="urn:microsoft.com/office/officeart/2005/8/layout/orgChart1"/>
    <dgm:cxn modelId="{07C5037C-5ABB-485F-B2B7-995D0839513B}" srcId="{90DB04FE-1F9E-4F20-9443-70CA7D877F77}" destId="{A9638FE1-9142-47C8-9A2F-ACF32ADC900B}" srcOrd="0" destOrd="0" parTransId="{15090D7D-3F96-4823-8F24-C1CFD80A0D35}" sibTransId="{69C8461F-5A05-4B4A-BE3B-DD2F05B176B0}"/>
    <dgm:cxn modelId="{016C5957-AEE2-4B26-9331-51B177C1E4DB}" srcId="{0C1A2828-792C-48F7-8D9A-4BFB2195F597}" destId="{C52E513F-0EB5-44DC-84B8-567654387E90}" srcOrd="0" destOrd="0" parTransId="{60687234-D73A-4639-8073-353E48548265}" sibTransId="{E2063480-D5A7-4BCD-83E9-219ABBBC6D3D}"/>
    <dgm:cxn modelId="{4A0F8512-61C4-464D-83DA-EBF1EE8225CD}" type="presOf" srcId="{22195035-F630-4C89-BC9A-02852F775F06}" destId="{20C9C740-4BB9-470F-B036-415A8B4968BE}" srcOrd="1" destOrd="0" presId="urn:microsoft.com/office/officeart/2005/8/layout/orgChart1"/>
    <dgm:cxn modelId="{505DB8B5-B1E9-456F-B04D-E285CABD2EF1}" type="presOf" srcId="{0C1A2828-792C-48F7-8D9A-4BFB2195F597}" destId="{45D83EC1-746A-47CA-A26E-B37FFCDCE981}" srcOrd="1" destOrd="0" presId="urn:microsoft.com/office/officeart/2005/8/layout/orgChart1"/>
    <dgm:cxn modelId="{938D044E-B599-4883-BEDC-C71B4096215F}" srcId="{FF97D5A7-B4D1-49D9-B773-300109C47DD0}" destId="{90DB04FE-1F9E-4F20-9443-70CA7D877F77}" srcOrd="3" destOrd="0" parTransId="{8C8E9777-D42E-4DEB-B89F-4E788B3EEB5B}" sibTransId="{26DB3E8F-15F0-429A-BAE4-9340BE226407}"/>
    <dgm:cxn modelId="{119D67B5-C3D8-478D-A4D8-68F137BB4960}" type="presOf" srcId="{0C0159F0-0324-4249-91ED-4E69878D928B}" destId="{4A8BC93B-58C0-4D38-A430-9DDE77AFDAB8}" srcOrd="0" destOrd="0" presId="urn:microsoft.com/office/officeart/2005/8/layout/orgChart1"/>
    <dgm:cxn modelId="{02F3A0C8-DBDA-4861-B771-299A329795F9}" type="presOf" srcId="{B1124C11-1B1A-469B-938A-BD57F8FFAF8A}" destId="{EF12CED1-CA93-47D9-8AE3-274D0BC70F70}" srcOrd="0" destOrd="0" presId="urn:microsoft.com/office/officeart/2005/8/layout/orgChart1"/>
    <dgm:cxn modelId="{12A661AD-A15F-4E54-AF36-B94A36FE8BC1}" type="presOf" srcId="{574D0B8B-E2DA-4661-BBCC-8C435E809FEF}" destId="{BC671A0F-19D8-4547-9C5C-C7053D8C917B}" srcOrd="0" destOrd="0" presId="urn:microsoft.com/office/officeart/2005/8/layout/orgChart1"/>
    <dgm:cxn modelId="{EC56311F-44C2-4FA6-971D-F3C656F8C7B7}" srcId="{A9638FE1-9142-47C8-9A2F-ACF32ADC900B}" destId="{9C88D7E6-8886-4520-B880-B9F3A7BD9522}" srcOrd="0" destOrd="0" parTransId="{36341445-7B70-4585-93D6-745E1E91C5DB}" sibTransId="{F7A5405B-CEF2-4E33-BAE3-5D745FE95100}"/>
    <dgm:cxn modelId="{B08A1591-62E9-437A-B15F-8EC590863116}" type="presParOf" srcId="{46F7CC41-A508-47E4-9D35-98F7614EEBDC}" destId="{FAA528D3-42DC-4817-8EF7-20088AF36EA2}" srcOrd="0" destOrd="0" presId="urn:microsoft.com/office/officeart/2005/8/layout/orgChart1"/>
    <dgm:cxn modelId="{38A20096-A8B3-414C-9524-85273EA85885}" type="presParOf" srcId="{FAA528D3-42DC-4817-8EF7-20088AF36EA2}" destId="{453B342F-3628-49B3-ABFE-8FFD0CECCC58}" srcOrd="0" destOrd="0" presId="urn:microsoft.com/office/officeart/2005/8/layout/orgChart1"/>
    <dgm:cxn modelId="{D7CE4845-F016-4DE6-A024-6117A229B140}" type="presParOf" srcId="{453B342F-3628-49B3-ABFE-8FFD0CECCC58}" destId="{5DA31F35-77D7-4666-90DC-80F09F4EC8EC}" srcOrd="0" destOrd="0" presId="urn:microsoft.com/office/officeart/2005/8/layout/orgChart1"/>
    <dgm:cxn modelId="{5695FEF2-2A5E-4847-AB75-6CC3E022145F}" type="presParOf" srcId="{453B342F-3628-49B3-ABFE-8FFD0CECCC58}" destId="{C58EF5EB-8363-4318-B7C9-61EF30E46F2B}" srcOrd="1" destOrd="0" presId="urn:microsoft.com/office/officeart/2005/8/layout/orgChart1"/>
    <dgm:cxn modelId="{EDB092B0-B34C-4C86-BCA7-DCE8B7A2823D}" type="presParOf" srcId="{FAA528D3-42DC-4817-8EF7-20088AF36EA2}" destId="{76DBB7C7-0093-4816-A161-16D19746A854}" srcOrd="1" destOrd="0" presId="urn:microsoft.com/office/officeart/2005/8/layout/orgChart1"/>
    <dgm:cxn modelId="{3099B723-0F76-49B7-B50F-C1F73DE3581F}" type="presParOf" srcId="{76DBB7C7-0093-4816-A161-16D19746A854}" destId="{98D60A7A-5BCC-4582-AE88-F6466309433A}" srcOrd="0" destOrd="0" presId="urn:microsoft.com/office/officeart/2005/8/layout/orgChart1"/>
    <dgm:cxn modelId="{EC829236-47FF-4FEB-B348-8C3253E8F666}" type="presParOf" srcId="{76DBB7C7-0093-4816-A161-16D19746A854}" destId="{0A79644E-6A02-41F8-AC17-41942BD69BF1}" srcOrd="1" destOrd="0" presId="urn:microsoft.com/office/officeart/2005/8/layout/orgChart1"/>
    <dgm:cxn modelId="{29CEEEEC-5C35-4105-A400-5F96129D929C}" type="presParOf" srcId="{0A79644E-6A02-41F8-AC17-41942BD69BF1}" destId="{844F7FA9-4993-46FC-988D-ECAD7B87CD57}" srcOrd="0" destOrd="0" presId="urn:microsoft.com/office/officeart/2005/8/layout/orgChart1"/>
    <dgm:cxn modelId="{22BF1D48-4933-4D02-9A8D-8E8C1E39C57F}" type="presParOf" srcId="{844F7FA9-4993-46FC-988D-ECAD7B87CD57}" destId="{5155EFE6-7B62-4EBC-8A29-76D1C84A7E09}" srcOrd="0" destOrd="0" presId="urn:microsoft.com/office/officeart/2005/8/layout/orgChart1"/>
    <dgm:cxn modelId="{0248E074-9777-42D1-B62D-E4744CD34031}" type="presParOf" srcId="{844F7FA9-4993-46FC-988D-ECAD7B87CD57}" destId="{3912C9F8-2F43-4611-9867-F5A2F06EBA15}" srcOrd="1" destOrd="0" presId="urn:microsoft.com/office/officeart/2005/8/layout/orgChart1"/>
    <dgm:cxn modelId="{2CF824A7-9038-474A-B652-D9757B1B60C7}" type="presParOf" srcId="{0A79644E-6A02-41F8-AC17-41942BD69BF1}" destId="{F8D76990-A339-4A44-86BF-12073BE26B9E}" srcOrd="1" destOrd="0" presId="urn:microsoft.com/office/officeart/2005/8/layout/orgChart1"/>
    <dgm:cxn modelId="{56FDA993-ADE2-4D95-A211-95ADAC0EDD80}" type="presParOf" srcId="{F8D76990-A339-4A44-86BF-12073BE26B9E}" destId="{BCC03920-B36D-4942-A8DA-10BA5E803604}" srcOrd="0" destOrd="0" presId="urn:microsoft.com/office/officeart/2005/8/layout/orgChart1"/>
    <dgm:cxn modelId="{16706255-E7B6-4D9B-9B52-9F61C2969D64}" type="presParOf" srcId="{F8D76990-A339-4A44-86BF-12073BE26B9E}" destId="{DDA19123-C3E1-4D84-9C34-44234061D9D5}" srcOrd="1" destOrd="0" presId="urn:microsoft.com/office/officeart/2005/8/layout/orgChart1"/>
    <dgm:cxn modelId="{F6ABAB9E-4F65-4C05-A3DC-4E9F1C3DDFF9}" type="presParOf" srcId="{DDA19123-C3E1-4D84-9C34-44234061D9D5}" destId="{0DE7956F-FF0B-4A6D-BE6F-34FD92075023}" srcOrd="0" destOrd="0" presId="urn:microsoft.com/office/officeart/2005/8/layout/orgChart1"/>
    <dgm:cxn modelId="{C6CC7D7A-7844-466D-BD58-16CD5DF5530D}" type="presParOf" srcId="{0DE7956F-FF0B-4A6D-BE6F-34FD92075023}" destId="{8F9F55EB-045D-4AE2-A3DD-E3E07D1B37F3}" srcOrd="0" destOrd="0" presId="urn:microsoft.com/office/officeart/2005/8/layout/orgChart1"/>
    <dgm:cxn modelId="{96F47B94-97F8-432C-94D9-6FB6BC86D783}" type="presParOf" srcId="{0DE7956F-FF0B-4A6D-BE6F-34FD92075023}" destId="{4467FC94-144A-467C-8A1A-5ED78635CBC1}" srcOrd="1" destOrd="0" presId="urn:microsoft.com/office/officeart/2005/8/layout/orgChart1"/>
    <dgm:cxn modelId="{0C7EAC3F-CFFC-416E-BC4B-4893F37D30C4}" type="presParOf" srcId="{DDA19123-C3E1-4D84-9C34-44234061D9D5}" destId="{C04E96A2-9089-4801-8E4B-090233A12CC1}" srcOrd="1" destOrd="0" presId="urn:microsoft.com/office/officeart/2005/8/layout/orgChart1"/>
    <dgm:cxn modelId="{B9546FDA-7EB2-4CC7-87C3-A32BE6B718C2}" type="presParOf" srcId="{C04E96A2-9089-4801-8E4B-090233A12CC1}" destId="{10FA0688-C39C-43E3-8ADA-DEDED38AF685}" srcOrd="0" destOrd="0" presId="urn:microsoft.com/office/officeart/2005/8/layout/orgChart1"/>
    <dgm:cxn modelId="{702EA565-EE58-4E65-8FB6-22A2119C9AA2}" type="presParOf" srcId="{C04E96A2-9089-4801-8E4B-090233A12CC1}" destId="{386996E3-1BB2-4DB5-B16B-4E2130CD3F5E}" srcOrd="1" destOrd="0" presId="urn:microsoft.com/office/officeart/2005/8/layout/orgChart1"/>
    <dgm:cxn modelId="{C9DF7E40-12A3-4FAE-937A-0C78A543D669}" type="presParOf" srcId="{386996E3-1BB2-4DB5-B16B-4E2130CD3F5E}" destId="{493C1B07-56E6-4D76-9E3B-C3B52E9098B2}" srcOrd="0" destOrd="0" presId="urn:microsoft.com/office/officeart/2005/8/layout/orgChart1"/>
    <dgm:cxn modelId="{D649C468-02D1-4EC8-BEF9-F75B4C4C56DF}" type="presParOf" srcId="{493C1B07-56E6-4D76-9E3B-C3B52E9098B2}" destId="{9B970D87-B040-4D97-8A21-875FE2A47A42}" srcOrd="0" destOrd="0" presId="urn:microsoft.com/office/officeart/2005/8/layout/orgChart1"/>
    <dgm:cxn modelId="{E4430F98-958B-4664-883F-E8DAC0C98E93}" type="presParOf" srcId="{493C1B07-56E6-4D76-9E3B-C3B52E9098B2}" destId="{D12F7F95-CB07-4E02-9872-A334D758F6E6}" srcOrd="1" destOrd="0" presId="urn:microsoft.com/office/officeart/2005/8/layout/orgChart1"/>
    <dgm:cxn modelId="{C49483A6-9C4A-47B4-8DAF-FF6548E2E8DA}" type="presParOf" srcId="{386996E3-1BB2-4DB5-B16B-4E2130CD3F5E}" destId="{B1AAD637-D3B6-4971-AB5E-24E14A8EC1C1}" srcOrd="1" destOrd="0" presId="urn:microsoft.com/office/officeart/2005/8/layout/orgChart1"/>
    <dgm:cxn modelId="{7530A9B1-5331-4CF8-B897-FE5C8E71ECF4}" type="presParOf" srcId="{B1AAD637-D3B6-4971-AB5E-24E14A8EC1C1}" destId="{9279DA7C-E578-46E6-9225-8A79D5AC5491}" srcOrd="0" destOrd="0" presId="urn:microsoft.com/office/officeart/2005/8/layout/orgChart1"/>
    <dgm:cxn modelId="{7AED0FB6-A1AA-4AC2-8816-45B943CD0C1E}" type="presParOf" srcId="{B1AAD637-D3B6-4971-AB5E-24E14A8EC1C1}" destId="{61B52F76-7FAD-4EA7-9B0E-C9E2E7E779A2}" srcOrd="1" destOrd="0" presId="urn:microsoft.com/office/officeart/2005/8/layout/orgChart1"/>
    <dgm:cxn modelId="{5A059582-6E06-44A8-9CF2-5781C2AA8F0F}" type="presParOf" srcId="{61B52F76-7FAD-4EA7-9B0E-C9E2E7E779A2}" destId="{AB94F7DA-CC14-492F-9509-4C53B94FA1C3}" srcOrd="0" destOrd="0" presId="urn:microsoft.com/office/officeart/2005/8/layout/orgChart1"/>
    <dgm:cxn modelId="{432FD0F7-F252-4F7A-A0A1-53E317023E4B}" type="presParOf" srcId="{AB94F7DA-CC14-492F-9509-4C53B94FA1C3}" destId="{4A8BC93B-58C0-4D38-A430-9DDE77AFDAB8}" srcOrd="0" destOrd="0" presId="urn:microsoft.com/office/officeart/2005/8/layout/orgChart1"/>
    <dgm:cxn modelId="{73B580CC-F966-482A-8084-9D3BA8C9BDA8}" type="presParOf" srcId="{AB94F7DA-CC14-492F-9509-4C53B94FA1C3}" destId="{54355630-8F25-4ADC-8591-7D1A73BF6A65}" srcOrd="1" destOrd="0" presId="urn:microsoft.com/office/officeart/2005/8/layout/orgChart1"/>
    <dgm:cxn modelId="{9048C716-8FCA-4A51-813F-64D4487257F4}" type="presParOf" srcId="{61B52F76-7FAD-4EA7-9B0E-C9E2E7E779A2}" destId="{52936DA4-7758-4441-B98B-0D9F74DC302C}" srcOrd="1" destOrd="0" presId="urn:microsoft.com/office/officeart/2005/8/layout/orgChart1"/>
    <dgm:cxn modelId="{535AA2C4-8C39-4B2F-9ECB-1EA70BBD3A24}" type="presParOf" srcId="{52936DA4-7758-4441-B98B-0D9F74DC302C}" destId="{BD8BBC9B-A797-4C8A-A039-B2E74646183E}" srcOrd="0" destOrd="0" presId="urn:microsoft.com/office/officeart/2005/8/layout/orgChart1"/>
    <dgm:cxn modelId="{734B4AB7-2E00-405F-BFFD-9514AEDFC178}" type="presParOf" srcId="{52936DA4-7758-4441-B98B-0D9F74DC302C}" destId="{E4C446AB-97DE-4314-81E8-DBA40AD65A9E}" srcOrd="1" destOrd="0" presId="urn:microsoft.com/office/officeart/2005/8/layout/orgChart1"/>
    <dgm:cxn modelId="{F5244C33-3932-456A-BAAE-FEB0B45FF860}" type="presParOf" srcId="{E4C446AB-97DE-4314-81E8-DBA40AD65A9E}" destId="{6192A98A-B4ED-4D3F-BB51-636CCE34E3F3}" srcOrd="0" destOrd="0" presId="urn:microsoft.com/office/officeart/2005/8/layout/orgChart1"/>
    <dgm:cxn modelId="{13CDE626-56CF-4341-8847-67C4A136C9D1}" type="presParOf" srcId="{6192A98A-B4ED-4D3F-BB51-636CCE34E3F3}" destId="{BC671A0F-19D8-4547-9C5C-C7053D8C917B}" srcOrd="0" destOrd="0" presId="urn:microsoft.com/office/officeart/2005/8/layout/orgChart1"/>
    <dgm:cxn modelId="{65A4B492-1467-46F2-A48D-E6356C6C5CCA}" type="presParOf" srcId="{6192A98A-B4ED-4D3F-BB51-636CCE34E3F3}" destId="{A8BF87EA-91DB-4DAE-9063-5EC6641D178A}" srcOrd="1" destOrd="0" presId="urn:microsoft.com/office/officeart/2005/8/layout/orgChart1"/>
    <dgm:cxn modelId="{AD50A65D-6882-4C4E-9811-E701D1C5AA4C}" type="presParOf" srcId="{E4C446AB-97DE-4314-81E8-DBA40AD65A9E}" destId="{DE164A05-A239-4ADC-9679-2BF39C1B0EE0}" srcOrd="1" destOrd="0" presId="urn:microsoft.com/office/officeart/2005/8/layout/orgChart1"/>
    <dgm:cxn modelId="{29CE7B49-2184-4858-9174-F2A77603566E}" type="presParOf" srcId="{E4C446AB-97DE-4314-81E8-DBA40AD65A9E}" destId="{A8725F7E-6546-49FB-8AF1-99517C475741}" srcOrd="2" destOrd="0" presId="urn:microsoft.com/office/officeart/2005/8/layout/orgChart1"/>
    <dgm:cxn modelId="{58BD4C41-68CE-4A26-81BF-B759C1E32AC2}" type="presParOf" srcId="{61B52F76-7FAD-4EA7-9B0E-C9E2E7E779A2}" destId="{5F5B56BE-26FC-4F24-B7EC-DAE2B69434B5}" srcOrd="2" destOrd="0" presId="urn:microsoft.com/office/officeart/2005/8/layout/orgChart1"/>
    <dgm:cxn modelId="{B0024918-F855-496B-8200-97CB3857C1E7}" type="presParOf" srcId="{386996E3-1BB2-4DB5-B16B-4E2130CD3F5E}" destId="{6D5FD728-14D7-4EBE-9D36-7AA2CA7E1308}" srcOrd="2" destOrd="0" presId="urn:microsoft.com/office/officeart/2005/8/layout/orgChart1"/>
    <dgm:cxn modelId="{1D1E6D69-D811-4F1D-B03F-2D58AD99E16B}" type="presParOf" srcId="{DDA19123-C3E1-4D84-9C34-44234061D9D5}" destId="{3F6254C0-AE18-4A39-8D2C-89D396CC6643}" srcOrd="2" destOrd="0" presId="urn:microsoft.com/office/officeart/2005/8/layout/orgChart1"/>
    <dgm:cxn modelId="{911ACA9C-9D47-4BA9-A424-CA0DA3F8ECCF}" type="presParOf" srcId="{F8D76990-A339-4A44-86BF-12073BE26B9E}" destId="{5C89663A-F377-4CFE-B8EE-91F6B4FBADDA}" srcOrd="2" destOrd="0" presId="urn:microsoft.com/office/officeart/2005/8/layout/orgChart1"/>
    <dgm:cxn modelId="{5AEF670D-177F-4BEC-AE1F-AE7C20F18B97}" type="presParOf" srcId="{F8D76990-A339-4A44-86BF-12073BE26B9E}" destId="{26AC2194-59BE-4F6C-AC2D-62BA3871B756}" srcOrd="3" destOrd="0" presId="urn:microsoft.com/office/officeart/2005/8/layout/orgChart1"/>
    <dgm:cxn modelId="{226B887C-AF5F-492E-8817-17AA3B053ED8}" type="presParOf" srcId="{26AC2194-59BE-4F6C-AC2D-62BA3871B756}" destId="{AF96F2FF-C2DD-4843-9D62-B7A757C14956}" srcOrd="0" destOrd="0" presId="urn:microsoft.com/office/officeart/2005/8/layout/orgChart1"/>
    <dgm:cxn modelId="{785606D1-A54B-4C32-867D-B7440B3EFA6F}" type="presParOf" srcId="{AF96F2FF-C2DD-4843-9D62-B7A757C14956}" destId="{C9EE0387-BCA0-45FA-A7E9-2950A9173B3A}" srcOrd="0" destOrd="0" presId="urn:microsoft.com/office/officeart/2005/8/layout/orgChart1"/>
    <dgm:cxn modelId="{1DC9F8D2-6F94-4B84-A993-CA85A417E3A6}" type="presParOf" srcId="{AF96F2FF-C2DD-4843-9D62-B7A757C14956}" destId="{20C9C740-4BB9-470F-B036-415A8B4968BE}" srcOrd="1" destOrd="0" presId="urn:microsoft.com/office/officeart/2005/8/layout/orgChart1"/>
    <dgm:cxn modelId="{5EA7D114-2735-4B56-9ED5-9E5C8B361215}" type="presParOf" srcId="{26AC2194-59BE-4F6C-AC2D-62BA3871B756}" destId="{869DDEB5-168A-4688-83E0-F87CFE6A72ED}" srcOrd="1" destOrd="0" presId="urn:microsoft.com/office/officeart/2005/8/layout/orgChart1"/>
    <dgm:cxn modelId="{C12445C0-5866-4E36-BFD8-EBE41C0EC309}" type="presParOf" srcId="{869DDEB5-168A-4688-83E0-F87CFE6A72ED}" destId="{9B2B05A2-BA5E-486E-9BDA-642645B8A14A}" srcOrd="0" destOrd="0" presId="urn:microsoft.com/office/officeart/2005/8/layout/orgChart1"/>
    <dgm:cxn modelId="{BE8095C2-72FC-405F-B2B4-EC99969B8C10}" type="presParOf" srcId="{869DDEB5-168A-4688-83E0-F87CFE6A72ED}" destId="{F0AB8120-59EC-448B-822F-2D6163E46F50}" srcOrd="1" destOrd="0" presId="urn:microsoft.com/office/officeart/2005/8/layout/orgChart1"/>
    <dgm:cxn modelId="{A3ABF5A5-C0CF-4450-9704-FB5A73F99C43}" type="presParOf" srcId="{F0AB8120-59EC-448B-822F-2D6163E46F50}" destId="{08555661-C55D-4CD5-9D4B-81EA77D91FEA}" srcOrd="0" destOrd="0" presId="urn:microsoft.com/office/officeart/2005/8/layout/orgChart1"/>
    <dgm:cxn modelId="{51C19361-2012-42D9-89F3-CF212217B1A6}" type="presParOf" srcId="{08555661-C55D-4CD5-9D4B-81EA77D91FEA}" destId="{EF12CED1-CA93-47D9-8AE3-274D0BC70F70}" srcOrd="0" destOrd="0" presId="urn:microsoft.com/office/officeart/2005/8/layout/orgChart1"/>
    <dgm:cxn modelId="{1AF9034C-123D-4CCA-B91F-ADF0004A96F8}" type="presParOf" srcId="{08555661-C55D-4CD5-9D4B-81EA77D91FEA}" destId="{B850D553-1DDB-49BD-B080-D9CD613FCDB3}" srcOrd="1" destOrd="0" presId="urn:microsoft.com/office/officeart/2005/8/layout/orgChart1"/>
    <dgm:cxn modelId="{8794E1DA-55C0-46AA-9A31-8D7917D8A7D7}" type="presParOf" srcId="{F0AB8120-59EC-448B-822F-2D6163E46F50}" destId="{ECCC22CB-477C-4983-83CA-9E10A82F23E1}" srcOrd="1" destOrd="0" presId="urn:microsoft.com/office/officeart/2005/8/layout/orgChart1"/>
    <dgm:cxn modelId="{3C104CA6-F487-4CF7-B27B-5A83F0DD4C87}" type="presParOf" srcId="{F0AB8120-59EC-448B-822F-2D6163E46F50}" destId="{A1D5F32A-936E-4E68-A909-C8F3E0DFAEF3}" srcOrd="2" destOrd="0" presId="urn:microsoft.com/office/officeart/2005/8/layout/orgChart1"/>
    <dgm:cxn modelId="{C13DD4C9-4AD9-41D2-AD46-6D639C21AC1B}" type="presParOf" srcId="{26AC2194-59BE-4F6C-AC2D-62BA3871B756}" destId="{DE2E600B-5261-44E2-A670-9DAFC016B196}" srcOrd="2" destOrd="0" presId="urn:microsoft.com/office/officeart/2005/8/layout/orgChart1"/>
    <dgm:cxn modelId="{9A3963C5-DA18-46FF-9907-37476CAC7AFD}" type="presParOf" srcId="{F8D76990-A339-4A44-86BF-12073BE26B9E}" destId="{3B048D3D-2170-499C-A6C7-D3B906C9F83A}" srcOrd="4" destOrd="0" presId="urn:microsoft.com/office/officeart/2005/8/layout/orgChart1"/>
    <dgm:cxn modelId="{8A593E38-93B0-48B2-A81D-C35538DD1C57}" type="presParOf" srcId="{F8D76990-A339-4A44-86BF-12073BE26B9E}" destId="{914A7BDB-6AEF-4D32-93C0-76079BE9C0F8}" srcOrd="5" destOrd="0" presId="urn:microsoft.com/office/officeart/2005/8/layout/orgChart1"/>
    <dgm:cxn modelId="{A6B1F9E4-CDCD-4A7D-95B6-DAE56C4B32D8}" type="presParOf" srcId="{914A7BDB-6AEF-4D32-93C0-76079BE9C0F8}" destId="{79D4B9CC-CF08-439B-8D9E-3273B5A176E2}" srcOrd="0" destOrd="0" presId="urn:microsoft.com/office/officeart/2005/8/layout/orgChart1"/>
    <dgm:cxn modelId="{CC215BC0-FC92-4AEB-967A-EF3D3B516E71}" type="presParOf" srcId="{79D4B9CC-CF08-439B-8D9E-3273B5A176E2}" destId="{2EA95B88-0201-4C10-B5DA-49E3936F4EDF}" srcOrd="0" destOrd="0" presId="urn:microsoft.com/office/officeart/2005/8/layout/orgChart1"/>
    <dgm:cxn modelId="{62295CDF-9FC4-4030-ABC7-2E52A6C73D0F}" type="presParOf" srcId="{79D4B9CC-CF08-439B-8D9E-3273B5A176E2}" destId="{45D83EC1-746A-47CA-A26E-B37FFCDCE981}" srcOrd="1" destOrd="0" presId="urn:microsoft.com/office/officeart/2005/8/layout/orgChart1"/>
    <dgm:cxn modelId="{052FACDB-7173-4B4E-B9C3-FB30EAF255CB}" type="presParOf" srcId="{914A7BDB-6AEF-4D32-93C0-76079BE9C0F8}" destId="{5D5A49D7-F08E-4FA4-826B-6D1FA1CC5CA4}" srcOrd="1" destOrd="0" presId="urn:microsoft.com/office/officeart/2005/8/layout/orgChart1"/>
    <dgm:cxn modelId="{77D18EC6-C23B-4588-AE80-BCA835D505A3}" type="presParOf" srcId="{5D5A49D7-F08E-4FA4-826B-6D1FA1CC5CA4}" destId="{C443D371-BF8C-4018-B96C-486F40254D63}" srcOrd="0" destOrd="0" presId="urn:microsoft.com/office/officeart/2005/8/layout/orgChart1"/>
    <dgm:cxn modelId="{D7924E5D-0B2C-49E7-B39D-0772A3695DC3}" type="presParOf" srcId="{5D5A49D7-F08E-4FA4-826B-6D1FA1CC5CA4}" destId="{98C3CDAC-9F4A-4072-B57F-10D333B4A802}" srcOrd="1" destOrd="0" presId="urn:microsoft.com/office/officeart/2005/8/layout/orgChart1"/>
    <dgm:cxn modelId="{56FDE668-3D61-4AB9-917E-9A54BC8DC744}" type="presParOf" srcId="{98C3CDAC-9F4A-4072-B57F-10D333B4A802}" destId="{915B09AE-6AB6-4F1E-B86D-D355192D9320}" srcOrd="0" destOrd="0" presId="urn:microsoft.com/office/officeart/2005/8/layout/orgChart1"/>
    <dgm:cxn modelId="{DAB463B7-9FED-4E74-A12D-5193B01D93D3}" type="presParOf" srcId="{915B09AE-6AB6-4F1E-B86D-D355192D9320}" destId="{A638A2F0-F8AC-4E35-BC7B-8629E14E5A75}" srcOrd="0" destOrd="0" presId="urn:microsoft.com/office/officeart/2005/8/layout/orgChart1"/>
    <dgm:cxn modelId="{308BED89-033F-4842-9FCD-AFD4A94A0D27}" type="presParOf" srcId="{915B09AE-6AB6-4F1E-B86D-D355192D9320}" destId="{519B6C8F-C4A2-427D-AA02-7A3B9CC3BC8A}" srcOrd="1" destOrd="0" presId="urn:microsoft.com/office/officeart/2005/8/layout/orgChart1"/>
    <dgm:cxn modelId="{84E54E70-821F-4358-B595-197BF38B6D8D}" type="presParOf" srcId="{98C3CDAC-9F4A-4072-B57F-10D333B4A802}" destId="{8742221F-12E6-4BB5-BCA0-8E54C5CF6118}" srcOrd="1" destOrd="0" presId="urn:microsoft.com/office/officeart/2005/8/layout/orgChart1"/>
    <dgm:cxn modelId="{6E30FB88-D6A0-4434-BA17-1985ED2B8201}" type="presParOf" srcId="{8742221F-12E6-4BB5-BCA0-8E54C5CF6118}" destId="{20D6CA70-E328-428C-969F-44D310828CB1}" srcOrd="0" destOrd="0" presId="urn:microsoft.com/office/officeart/2005/8/layout/orgChart1"/>
    <dgm:cxn modelId="{2BEA88B4-0C73-4A48-9243-4BC575F5C7E1}" type="presParOf" srcId="{8742221F-12E6-4BB5-BCA0-8E54C5CF6118}" destId="{C55CBCFF-A155-4B4E-8468-0DA5BCE92F62}" srcOrd="1" destOrd="0" presId="urn:microsoft.com/office/officeart/2005/8/layout/orgChart1"/>
    <dgm:cxn modelId="{25A0DEB6-7FF4-473E-9C7E-5703F8C665ED}" type="presParOf" srcId="{C55CBCFF-A155-4B4E-8468-0DA5BCE92F62}" destId="{40068B7A-45AA-42AB-91A3-A5971FAAA7E3}" srcOrd="0" destOrd="0" presId="urn:microsoft.com/office/officeart/2005/8/layout/orgChart1"/>
    <dgm:cxn modelId="{72EB191E-2F7C-42A2-B4E7-7EDCA669B640}" type="presParOf" srcId="{40068B7A-45AA-42AB-91A3-A5971FAAA7E3}" destId="{3133A431-4351-428E-8FD7-01200AD1994E}" srcOrd="0" destOrd="0" presId="urn:microsoft.com/office/officeart/2005/8/layout/orgChart1"/>
    <dgm:cxn modelId="{7BC4E743-54DB-4D2C-956D-04959DDAABED}" type="presParOf" srcId="{40068B7A-45AA-42AB-91A3-A5971FAAA7E3}" destId="{FCC05379-D2F2-446B-A30A-B6D87389FD5E}" srcOrd="1" destOrd="0" presId="urn:microsoft.com/office/officeart/2005/8/layout/orgChart1"/>
    <dgm:cxn modelId="{B2F3C071-649B-46F1-BB97-CC7B313B3C55}" type="presParOf" srcId="{C55CBCFF-A155-4B4E-8468-0DA5BCE92F62}" destId="{63E10129-2643-4CC9-8D0D-5113070D65FA}" srcOrd="1" destOrd="0" presId="urn:microsoft.com/office/officeart/2005/8/layout/orgChart1"/>
    <dgm:cxn modelId="{1A8452FA-BFF7-47AC-8AD6-F38B180CAAB3}" type="presParOf" srcId="{C55CBCFF-A155-4B4E-8468-0DA5BCE92F62}" destId="{C7916DC2-1E68-42C6-A6AD-A4DAD79DAC9F}" srcOrd="2" destOrd="0" presId="urn:microsoft.com/office/officeart/2005/8/layout/orgChart1"/>
    <dgm:cxn modelId="{50F2CFB2-F724-4D01-9489-8B9C3101EDC5}" type="presParOf" srcId="{98C3CDAC-9F4A-4072-B57F-10D333B4A802}" destId="{C3C5CAC4-939B-4449-AE4A-83419DCBD39B}" srcOrd="2" destOrd="0" presId="urn:microsoft.com/office/officeart/2005/8/layout/orgChart1"/>
    <dgm:cxn modelId="{B2D20591-36FC-4F38-AEA0-025674CC974A}" type="presParOf" srcId="{914A7BDB-6AEF-4D32-93C0-76079BE9C0F8}" destId="{B8379AC4-162C-4BCE-AA44-7DD1CD0A898D}" srcOrd="2" destOrd="0" presId="urn:microsoft.com/office/officeart/2005/8/layout/orgChart1"/>
    <dgm:cxn modelId="{89F3DEDB-7234-4E8D-ACF8-E11E8BAA8345}" type="presParOf" srcId="{F8D76990-A339-4A44-86BF-12073BE26B9E}" destId="{47E0A472-4D07-4A49-B78D-CEE81CAEB061}" srcOrd="6" destOrd="0" presId="urn:microsoft.com/office/officeart/2005/8/layout/orgChart1"/>
    <dgm:cxn modelId="{BE4F53C6-5896-41BC-B7D8-EBFFCFACDEB5}" type="presParOf" srcId="{F8D76990-A339-4A44-86BF-12073BE26B9E}" destId="{D1892C1A-6407-420B-872A-3B1DAC3552AC}" srcOrd="7" destOrd="0" presId="urn:microsoft.com/office/officeart/2005/8/layout/orgChart1"/>
    <dgm:cxn modelId="{819618CC-05E9-4810-A9D9-96CCBAD4CB1E}" type="presParOf" srcId="{D1892C1A-6407-420B-872A-3B1DAC3552AC}" destId="{1F592AE9-9AE2-4E7E-8D43-95930CBA54BE}" srcOrd="0" destOrd="0" presId="urn:microsoft.com/office/officeart/2005/8/layout/orgChart1"/>
    <dgm:cxn modelId="{05A8B9B8-DA2C-44B8-86D8-BD599A72D6D7}" type="presParOf" srcId="{1F592AE9-9AE2-4E7E-8D43-95930CBA54BE}" destId="{F730C8EF-6050-41E0-B5DB-C9B50AEB0E23}" srcOrd="0" destOrd="0" presId="urn:microsoft.com/office/officeart/2005/8/layout/orgChart1"/>
    <dgm:cxn modelId="{29121320-B5E4-43B3-84B3-048B12C540BA}" type="presParOf" srcId="{1F592AE9-9AE2-4E7E-8D43-95930CBA54BE}" destId="{3C744AD0-F145-4CF9-83C6-EFCE8820EBF9}" srcOrd="1" destOrd="0" presId="urn:microsoft.com/office/officeart/2005/8/layout/orgChart1"/>
    <dgm:cxn modelId="{C93CC7C6-50ED-4D60-9B3F-A4BA63086E5A}" type="presParOf" srcId="{D1892C1A-6407-420B-872A-3B1DAC3552AC}" destId="{D1A7D8DE-A058-4B71-8497-93592AA4723E}" srcOrd="1" destOrd="0" presId="urn:microsoft.com/office/officeart/2005/8/layout/orgChart1"/>
    <dgm:cxn modelId="{CEDDB699-2DE9-4FA7-BC62-BDF1D0E4C5F7}" type="presParOf" srcId="{D1A7D8DE-A058-4B71-8497-93592AA4723E}" destId="{D730BFF2-BF5D-4281-8CD3-301C3AB20947}" srcOrd="0" destOrd="0" presId="urn:microsoft.com/office/officeart/2005/8/layout/orgChart1"/>
    <dgm:cxn modelId="{FCE754F6-5B59-4344-B01A-029ECFC9AD11}" type="presParOf" srcId="{D1A7D8DE-A058-4B71-8497-93592AA4723E}" destId="{AF3CD01F-841D-42C9-B0B2-721DB2277777}" srcOrd="1" destOrd="0" presId="urn:microsoft.com/office/officeart/2005/8/layout/orgChart1"/>
    <dgm:cxn modelId="{CA5E6662-EA50-42EF-9A62-91B98F64304A}" type="presParOf" srcId="{AF3CD01F-841D-42C9-B0B2-721DB2277777}" destId="{99D2687A-9075-4956-833A-463F6D0CD09F}" srcOrd="0" destOrd="0" presId="urn:microsoft.com/office/officeart/2005/8/layout/orgChart1"/>
    <dgm:cxn modelId="{EB10DE98-E7E1-4974-8168-629CE1EBFE9F}" type="presParOf" srcId="{99D2687A-9075-4956-833A-463F6D0CD09F}" destId="{FE5EAE8F-27EF-4DB4-BB50-F340C1F1572C}" srcOrd="0" destOrd="0" presId="urn:microsoft.com/office/officeart/2005/8/layout/orgChart1"/>
    <dgm:cxn modelId="{C8CEB895-E19E-4CB1-A7D4-4B4F68E08E8E}" type="presParOf" srcId="{99D2687A-9075-4956-833A-463F6D0CD09F}" destId="{A446562C-1A97-4D9C-BADA-3FD7452BA21E}" srcOrd="1" destOrd="0" presId="urn:microsoft.com/office/officeart/2005/8/layout/orgChart1"/>
    <dgm:cxn modelId="{BB2888DF-D424-4C18-8D20-D3115C5E7B44}" type="presParOf" srcId="{AF3CD01F-841D-42C9-B0B2-721DB2277777}" destId="{E47BA0BD-69D6-48EE-9797-C4285D310E93}" srcOrd="1" destOrd="0" presId="urn:microsoft.com/office/officeart/2005/8/layout/orgChart1"/>
    <dgm:cxn modelId="{45464F4F-C715-4594-A1B8-8393E31D5EC9}" type="presParOf" srcId="{E47BA0BD-69D6-48EE-9797-C4285D310E93}" destId="{C150D85F-0A67-41EE-BB37-07B07A31D9CE}" srcOrd="0" destOrd="0" presId="urn:microsoft.com/office/officeart/2005/8/layout/orgChart1"/>
    <dgm:cxn modelId="{915D58C8-C332-4F0C-83A4-7F4686255009}" type="presParOf" srcId="{E47BA0BD-69D6-48EE-9797-C4285D310E93}" destId="{B849F5CF-B864-4D28-BA18-09826E9A938E}" srcOrd="1" destOrd="0" presId="urn:microsoft.com/office/officeart/2005/8/layout/orgChart1"/>
    <dgm:cxn modelId="{EE7F8927-4FDF-4CFC-A90E-600CD16EC5F9}" type="presParOf" srcId="{B849F5CF-B864-4D28-BA18-09826E9A938E}" destId="{CEB6DA3D-103F-439D-BEAC-9BCE5C4C194C}" srcOrd="0" destOrd="0" presId="urn:microsoft.com/office/officeart/2005/8/layout/orgChart1"/>
    <dgm:cxn modelId="{EAA7E5BF-42A3-4E76-99B1-A260B0BE0797}" type="presParOf" srcId="{CEB6DA3D-103F-439D-BEAC-9BCE5C4C194C}" destId="{63375E80-7D5D-4C8C-B226-CD30F1C37C35}" srcOrd="0" destOrd="0" presId="urn:microsoft.com/office/officeart/2005/8/layout/orgChart1"/>
    <dgm:cxn modelId="{DDB85D4B-C3C3-44E1-816C-D35CE8773418}" type="presParOf" srcId="{CEB6DA3D-103F-439D-BEAC-9BCE5C4C194C}" destId="{43799E13-1751-4C56-8FB9-8C9DA74CF5A6}" srcOrd="1" destOrd="0" presId="urn:microsoft.com/office/officeart/2005/8/layout/orgChart1"/>
    <dgm:cxn modelId="{66E2028C-1578-4629-B52D-476C7ED2C37D}" type="presParOf" srcId="{B849F5CF-B864-4D28-BA18-09826E9A938E}" destId="{49566C21-84E6-44B5-B915-E9CD2ED04DFB}" srcOrd="1" destOrd="0" presId="urn:microsoft.com/office/officeart/2005/8/layout/orgChart1"/>
    <dgm:cxn modelId="{8687BFE2-E3FB-447A-AD99-A6F5D9DA7431}" type="presParOf" srcId="{49566C21-84E6-44B5-B915-E9CD2ED04DFB}" destId="{460A4529-1AC4-44F7-AF86-047174DF725D}" srcOrd="0" destOrd="0" presId="urn:microsoft.com/office/officeart/2005/8/layout/orgChart1"/>
    <dgm:cxn modelId="{0DC8B63C-5D78-4DBB-8D76-9CC7487AC4B3}" type="presParOf" srcId="{49566C21-84E6-44B5-B915-E9CD2ED04DFB}" destId="{31F2E1B2-8451-4526-8C7A-0C16819E32E8}" srcOrd="1" destOrd="0" presId="urn:microsoft.com/office/officeart/2005/8/layout/orgChart1"/>
    <dgm:cxn modelId="{252ED6C2-D528-4A59-8485-3B9FA63C6897}" type="presParOf" srcId="{31F2E1B2-8451-4526-8C7A-0C16819E32E8}" destId="{CF3ADCEE-2091-40F5-AB3A-4D5326A913DD}" srcOrd="0" destOrd="0" presId="urn:microsoft.com/office/officeart/2005/8/layout/orgChart1"/>
    <dgm:cxn modelId="{6197AFEA-CF27-4D1B-9283-CEF83182DFFB}" type="presParOf" srcId="{CF3ADCEE-2091-40F5-AB3A-4D5326A913DD}" destId="{B19DC2F2-4A7A-4089-9CEC-F15F36080987}" srcOrd="0" destOrd="0" presId="urn:microsoft.com/office/officeart/2005/8/layout/orgChart1"/>
    <dgm:cxn modelId="{C531FDF5-2529-4CD4-ACAC-881766D9BC83}" type="presParOf" srcId="{CF3ADCEE-2091-40F5-AB3A-4D5326A913DD}" destId="{6B3DFCC1-E118-4151-B918-46650050E6A6}" srcOrd="1" destOrd="0" presId="urn:microsoft.com/office/officeart/2005/8/layout/orgChart1"/>
    <dgm:cxn modelId="{B7793E25-934D-4A96-B476-A54674E2500E}" type="presParOf" srcId="{31F2E1B2-8451-4526-8C7A-0C16819E32E8}" destId="{205BCEE1-B6C4-409D-8248-62BF647A22AD}" srcOrd="1" destOrd="0" presId="urn:microsoft.com/office/officeart/2005/8/layout/orgChart1"/>
    <dgm:cxn modelId="{911230AB-B147-42DA-A122-51D8D2A65E98}" type="presParOf" srcId="{205BCEE1-B6C4-409D-8248-62BF647A22AD}" destId="{363E4249-4ACA-4AF8-82C4-ED183F517B6F}" srcOrd="0" destOrd="0" presId="urn:microsoft.com/office/officeart/2005/8/layout/orgChart1"/>
    <dgm:cxn modelId="{13B96DCC-F619-4540-B416-F91E130B9EA3}" type="presParOf" srcId="{205BCEE1-B6C4-409D-8248-62BF647A22AD}" destId="{716A4242-21E6-4513-815E-B93E00B7810D}" srcOrd="1" destOrd="0" presId="urn:microsoft.com/office/officeart/2005/8/layout/orgChart1"/>
    <dgm:cxn modelId="{DB0BD776-54D8-4C39-8164-B93DF8FB0CA9}" type="presParOf" srcId="{716A4242-21E6-4513-815E-B93E00B7810D}" destId="{A4F37AFD-D18F-4A13-B212-358467EC6F35}" srcOrd="0" destOrd="0" presId="urn:microsoft.com/office/officeart/2005/8/layout/orgChart1"/>
    <dgm:cxn modelId="{A61D23FF-4F1D-4D88-A962-3792C3EAF85B}" type="presParOf" srcId="{A4F37AFD-D18F-4A13-B212-358467EC6F35}" destId="{A20F1F39-53F0-4EC7-9AA1-1566F229FE38}" srcOrd="0" destOrd="0" presId="urn:microsoft.com/office/officeart/2005/8/layout/orgChart1"/>
    <dgm:cxn modelId="{F6211D88-17F0-4202-87B8-864CD311FD1C}" type="presParOf" srcId="{A4F37AFD-D18F-4A13-B212-358467EC6F35}" destId="{05612A08-8A3E-4FD6-9826-F8B9EE8A0A3F}" srcOrd="1" destOrd="0" presId="urn:microsoft.com/office/officeart/2005/8/layout/orgChart1"/>
    <dgm:cxn modelId="{03A52E75-C85E-47F7-BE9E-A13B32340B02}" type="presParOf" srcId="{716A4242-21E6-4513-815E-B93E00B7810D}" destId="{16182274-C5CB-477E-AB63-02474BF51CC0}" srcOrd="1" destOrd="0" presId="urn:microsoft.com/office/officeart/2005/8/layout/orgChart1"/>
    <dgm:cxn modelId="{F43464D6-AC0E-4F4B-BA39-21A67F4B4681}" type="presParOf" srcId="{716A4242-21E6-4513-815E-B93E00B7810D}" destId="{575172F9-FC91-4642-B452-1C775F707DA4}" srcOrd="2" destOrd="0" presId="urn:microsoft.com/office/officeart/2005/8/layout/orgChart1"/>
    <dgm:cxn modelId="{190AD550-A050-408B-B8E1-D6B8AD7D6C37}" type="presParOf" srcId="{31F2E1B2-8451-4526-8C7A-0C16819E32E8}" destId="{C3AFA771-4D31-4739-B5E6-8370A98EA6BF}" srcOrd="2" destOrd="0" presId="urn:microsoft.com/office/officeart/2005/8/layout/orgChart1"/>
    <dgm:cxn modelId="{FA33FDC7-9FAA-4658-B87E-C83BCB08F98B}" type="presParOf" srcId="{B849F5CF-B864-4D28-BA18-09826E9A938E}" destId="{680E748A-F036-4239-84BE-C1C381810884}" srcOrd="2" destOrd="0" presId="urn:microsoft.com/office/officeart/2005/8/layout/orgChart1"/>
    <dgm:cxn modelId="{EC7D2C17-1E32-4C5D-B6F5-EE57ED30A09B}" type="presParOf" srcId="{AF3CD01F-841D-42C9-B0B2-721DB2277777}" destId="{53F6DBA9-B415-48BF-80B8-5E7E8DC62B4C}" srcOrd="2" destOrd="0" presId="urn:microsoft.com/office/officeart/2005/8/layout/orgChart1"/>
    <dgm:cxn modelId="{6FCCBE49-3456-4C02-BFA0-379D2035C17A}" type="presParOf" srcId="{D1892C1A-6407-420B-872A-3B1DAC3552AC}" destId="{03A120C8-D48B-4D54-B7D6-EEFEAF8ADFAE}" srcOrd="2" destOrd="0" presId="urn:microsoft.com/office/officeart/2005/8/layout/orgChart1"/>
    <dgm:cxn modelId="{C3738464-5A9F-4725-9676-641CF788CAA9}" type="presParOf" srcId="{0A79644E-6A02-41F8-AC17-41942BD69BF1}" destId="{A234A229-08E3-44D4-AF3D-5FD623D51E7A}" srcOrd="2" destOrd="0" presId="urn:microsoft.com/office/officeart/2005/8/layout/orgChart1"/>
    <dgm:cxn modelId="{4C1E450B-9992-4098-8502-FB3900400A77}" type="presParOf" srcId="{FAA528D3-42DC-4817-8EF7-20088AF36EA2}" destId="{7EDE6B74-8911-473E-8355-1C74BA7C79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3E4249-4ACA-4AF8-82C4-ED183F517B6F}">
      <dsp:nvSpPr>
        <dsp:cNvPr id="0" name=""/>
        <dsp:cNvSpPr/>
      </dsp:nvSpPr>
      <dsp:spPr>
        <a:xfrm>
          <a:off x="6245864" y="4759475"/>
          <a:ext cx="185304" cy="56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85304" y="56826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A4529-1AC4-44F7-AF86-047174DF725D}">
      <dsp:nvSpPr>
        <dsp:cNvPr id="0" name=""/>
        <dsp:cNvSpPr/>
      </dsp:nvSpPr>
      <dsp:spPr>
        <a:xfrm>
          <a:off x="6694290" y="3882364"/>
          <a:ext cx="91440" cy="259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4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0D85F-0A67-41EE-BB37-07B07A31D9CE}">
      <dsp:nvSpPr>
        <dsp:cNvPr id="0" name=""/>
        <dsp:cNvSpPr/>
      </dsp:nvSpPr>
      <dsp:spPr>
        <a:xfrm>
          <a:off x="6694290" y="3005254"/>
          <a:ext cx="91440" cy="259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4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0BFF2-BF5D-4281-8CD3-301C3AB20947}">
      <dsp:nvSpPr>
        <dsp:cNvPr id="0" name=""/>
        <dsp:cNvSpPr/>
      </dsp:nvSpPr>
      <dsp:spPr>
        <a:xfrm>
          <a:off x="6694290" y="2128144"/>
          <a:ext cx="91440" cy="259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4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0A472-4D07-4A49-B78D-CEE81CAEB061}">
      <dsp:nvSpPr>
        <dsp:cNvPr id="0" name=""/>
        <dsp:cNvSpPr/>
      </dsp:nvSpPr>
      <dsp:spPr>
        <a:xfrm>
          <a:off x="4192438" y="1215820"/>
          <a:ext cx="2547572" cy="294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27"/>
              </a:lnTo>
              <a:lnTo>
                <a:pt x="2547572" y="164927"/>
              </a:lnTo>
              <a:lnTo>
                <a:pt x="2547572" y="29464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6CA70-E328-428C-969F-44D310828CB1}">
      <dsp:nvSpPr>
        <dsp:cNvPr id="0" name=""/>
        <dsp:cNvSpPr/>
      </dsp:nvSpPr>
      <dsp:spPr>
        <a:xfrm>
          <a:off x="4442229" y="3005254"/>
          <a:ext cx="185304" cy="56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85304" y="56826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3D371-BF8C-4018-B96C-486F40254D63}">
      <dsp:nvSpPr>
        <dsp:cNvPr id="0" name=""/>
        <dsp:cNvSpPr/>
      </dsp:nvSpPr>
      <dsp:spPr>
        <a:xfrm>
          <a:off x="4890655" y="2128144"/>
          <a:ext cx="91440" cy="259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4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48D3D-2170-499C-A6C7-D3B906C9F83A}">
      <dsp:nvSpPr>
        <dsp:cNvPr id="0" name=""/>
        <dsp:cNvSpPr/>
      </dsp:nvSpPr>
      <dsp:spPr>
        <a:xfrm>
          <a:off x="4192438" y="1215820"/>
          <a:ext cx="743937" cy="294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27"/>
              </a:lnTo>
              <a:lnTo>
                <a:pt x="743937" y="164927"/>
              </a:lnTo>
              <a:lnTo>
                <a:pt x="743937" y="29464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B05A2-BA5E-486E-9BDA-642645B8A14A}">
      <dsp:nvSpPr>
        <dsp:cNvPr id="0" name=""/>
        <dsp:cNvSpPr/>
      </dsp:nvSpPr>
      <dsp:spPr>
        <a:xfrm>
          <a:off x="2638594" y="2128144"/>
          <a:ext cx="185304" cy="56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85304" y="56826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9663A-F377-4CFE-B8EE-91F6B4FBADDA}">
      <dsp:nvSpPr>
        <dsp:cNvPr id="0" name=""/>
        <dsp:cNvSpPr/>
      </dsp:nvSpPr>
      <dsp:spPr>
        <a:xfrm>
          <a:off x="3132740" y="1215820"/>
          <a:ext cx="1059697" cy="294641"/>
        </a:xfrm>
        <a:custGeom>
          <a:avLst/>
          <a:gdLst/>
          <a:ahLst/>
          <a:cxnLst/>
          <a:rect l="0" t="0" r="0" b="0"/>
          <a:pathLst>
            <a:path>
              <a:moveTo>
                <a:pt x="1059697" y="0"/>
              </a:moveTo>
              <a:lnTo>
                <a:pt x="1059697" y="164927"/>
              </a:lnTo>
              <a:lnTo>
                <a:pt x="0" y="164927"/>
              </a:lnTo>
              <a:lnTo>
                <a:pt x="0" y="29464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BBC9B-A797-4C8A-A039-B2E74646183E}">
      <dsp:nvSpPr>
        <dsp:cNvPr id="0" name=""/>
        <dsp:cNvSpPr/>
      </dsp:nvSpPr>
      <dsp:spPr>
        <a:xfrm>
          <a:off x="1143800" y="3882364"/>
          <a:ext cx="185304" cy="56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8"/>
              </a:lnTo>
              <a:lnTo>
                <a:pt x="185304" y="56826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9DA7C-E578-46E6-9225-8A79D5AC5491}">
      <dsp:nvSpPr>
        <dsp:cNvPr id="0" name=""/>
        <dsp:cNvSpPr/>
      </dsp:nvSpPr>
      <dsp:spPr>
        <a:xfrm>
          <a:off x="1592227" y="3005254"/>
          <a:ext cx="91440" cy="259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4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A0688-C39C-43E3-8ADA-DEDED38AF685}">
      <dsp:nvSpPr>
        <dsp:cNvPr id="0" name=""/>
        <dsp:cNvSpPr/>
      </dsp:nvSpPr>
      <dsp:spPr>
        <a:xfrm>
          <a:off x="1592227" y="2128144"/>
          <a:ext cx="91440" cy="259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4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03920-B36D-4942-A8DA-10BA5E803604}">
      <dsp:nvSpPr>
        <dsp:cNvPr id="0" name=""/>
        <dsp:cNvSpPr/>
      </dsp:nvSpPr>
      <dsp:spPr>
        <a:xfrm>
          <a:off x="1637947" y="1215820"/>
          <a:ext cx="2554490" cy="294641"/>
        </a:xfrm>
        <a:custGeom>
          <a:avLst/>
          <a:gdLst/>
          <a:ahLst/>
          <a:cxnLst/>
          <a:rect l="0" t="0" r="0" b="0"/>
          <a:pathLst>
            <a:path>
              <a:moveTo>
                <a:pt x="2554490" y="0"/>
              </a:moveTo>
              <a:lnTo>
                <a:pt x="2554490" y="164927"/>
              </a:lnTo>
              <a:lnTo>
                <a:pt x="0" y="164927"/>
              </a:lnTo>
              <a:lnTo>
                <a:pt x="0" y="29464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60A7A-5BCC-4582-AE88-F6466309433A}">
      <dsp:nvSpPr>
        <dsp:cNvPr id="0" name=""/>
        <dsp:cNvSpPr/>
      </dsp:nvSpPr>
      <dsp:spPr>
        <a:xfrm>
          <a:off x="4146718" y="531408"/>
          <a:ext cx="91440" cy="224212"/>
        </a:xfrm>
        <a:custGeom>
          <a:avLst/>
          <a:gdLst/>
          <a:ahLst/>
          <a:cxnLst/>
          <a:rect l="0" t="0" r="0" b="0"/>
          <a:pathLst>
            <a:path>
              <a:moveTo>
                <a:pt x="49314" y="0"/>
              </a:moveTo>
              <a:lnTo>
                <a:pt x="49314" y="94499"/>
              </a:lnTo>
              <a:lnTo>
                <a:pt x="45720" y="94499"/>
              </a:lnTo>
              <a:lnTo>
                <a:pt x="45720" y="2242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31F35-77D7-4666-90DC-80F09F4EC8EC}">
      <dsp:nvSpPr>
        <dsp:cNvPr id="0" name=""/>
        <dsp:cNvSpPr/>
      </dsp:nvSpPr>
      <dsp:spPr>
        <a:xfrm>
          <a:off x="3635794" y="2214"/>
          <a:ext cx="1120477" cy="529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Minister</a:t>
          </a:r>
          <a:endParaRPr lang="en-US" sz="1200" kern="1200" dirty="0"/>
        </a:p>
      </dsp:txBody>
      <dsp:txXfrm>
        <a:off x="3635794" y="2214"/>
        <a:ext cx="1120477" cy="529193"/>
      </dsp:txXfrm>
    </dsp:sp>
    <dsp:sp modelId="{5155EFE6-7B62-4EBC-8A29-76D1C84A7E09}">
      <dsp:nvSpPr>
        <dsp:cNvPr id="0" name=""/>
        <dsp:cNvSpPr/>
      </dsp:nvSpPr>
      <dsp:spPr>
        <a:xfrm>
          <a:off x="3655510" y="755621"/>
          <a:ext cx="1073854" cy="460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Additional Chief Secretary</a:t>
          </a:r>
          <a:endParaRPr lang="en-US" sz="1200" kern="1200" dirty="0"/>
        </a:p>
      </dsp:txBody>
      <dsp:txXfrm>
        <a:off x="3655510" y="755621"/>
        <a:ext cx="1073854" cy="460198"/>
      </dsp:txXfrm>
    </dsp:sp>
    <dsp:sp modelId="{8F9F55EB-045D-4AE2-A3DD-E3E07D1B37F3}">
      <dsp:nvSpPr>
        <dsp:cNvPr id="0" name=""/>
        <dsp:cNvSpPr/>
      </dsp:nvSpPr>
      <dsp:spPr>
        <a:xfrm>
          <a:off x="1020264" y="151046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Commissioner</a:t>
          </a:r>
          <a:endParaRPr lang="en-US" sz="1200" kern="1200" dirty="0"/>
        </a:p>
      </dsp:txBody>
      <dsp:txXfrm>
        <a:off x="1020264" y="1510461"/>
        <a:ext cx="1235366" cy="617683"/>
      </dsp:txXfrm>
    </dsp:sp>
    <dsp:sp modelId="{9B970D87-B040-4D97-8A21-875FE2A47A42}">
      <dsp:nvSpPr>
        <dsp:cNvPr id="0" name=""/>
        <dsp:cNvSpPr/>
      </dsp:nvSpPr>
      <dsp:spPr>
        <a:xfrm>
          <a:off x="1020264" y="238757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Additional Commissioner</a:t>
          </a:r>
          <a:endParaRPr lang="en-US" sz="1200" kern="1200" dirty="0"/>
        </a:p>
      </dsp:txBody>
      <dsp:txXfrm>
        <a:off x="1020264" y="2387571"/>
        <a:ext cx="1235366" cy="617683"/>
      </dsp:txXfrm>
    </dsp:sp>
    <dsp:sp modelId="{4A8BC93B-58C0-4D38-A430-9DDE77AFDAB8}">
      <dsp:nvSpPr>
        <dsp:cNvPr id="0" name=""/>
        <dsp:cNvSpPr/>
      </dsp:nvSpPr>
      <dsp:spPr>
        <a:xfrm>
          <a:off x="1020264" y="326468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Joint Director</a:t>
          </a:r>
          <a:endParaRPr lang="en-US" sz="1200" kern="1200" dirty="0"/>
        </a:p>
      </dsp:txBody>
      <dsp:txXfrm>
        <a:off x="1020264" y="3264681"/>
        <a:ext cx="1235366" cy="617683"/>
      </dsp:txXfrm>
    </dsp:sp>
    <dsp:sp modelId="{BC671A0F-19D8-4547-9C5C-C7053D8C917B}">
      <dsp:nvSpPr>
        <dsp:cNvPr id="0" name=""/>
        <dsp:cNvSpPr/>
      </dsp:nvSpPr>
      <dsp:spPr>
        <a:xfrm>
          <a:off x="1329105" y="414179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Deputy Director</a:t>
          </a:r>
          <a:endParaRPr lang="en-US" sz="1200" kern="1200" dirty="0"/>
        </a:p>
      </dsp:txBody>
      <dsp:txXfrm>
        <a:off x="1329105" y="4141791"/>
        <a:ext cx="1235366" cy="617683"/>
      </dsp:txXfrm>
    </dsp:sp>
    <dsp:sp modelId="{C9EE0387-BCA0-45FA-A7E9-2950A9173B3A}">
      <dsp:nvSpPr>
        <dsp:cNvPr id="0" name=""/>
        <dsp:cNvSpPr/>
      </dsp:nvSpPr>
      <dsp:spPr>
        <a:xfrm>
          <a:off x="2515057" y="151046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Mission Director ASRLMS</a:t>
          </a:r>
          <a:endParaRPr lang="en-US" sz="1200" kern="1200" dirty="0"/>
        </a:p>
      </dsp:txBody>
      <dsp:txXfrm>
        <a:off x="2515057" y="1510461"/>
        <a:ext cx="1235366" cy="617683"/>
      </dsp:txXfrm>
    </dsp:sp>
    <dsp:sp modelId="{EF12CED1-CA93-47D9-8AE3-274D0BC70F70}">
      <dsp:nvSpPr>
        <dsp:cNvPr id="0" name=""/>
        <dsp:cNvSpPr/>
      </dsp:nvSpPr>
      <dsp:spPr>
        <a:xfrm>
          <a:off x="2823899" y="238757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Additional Mission Director</a:t>
          </a:r>
          <a:endParaRPr lang="en-US" sz="1200" kern="1200" dirty="0"/>
        </a:p>
      </dsp:txBody>
      <dsp:txXfrm>
        <a:off x="2823899" y="2387571"/>
        <a:ext cx="1235366" cy="617683"/>
      </dsp:txXfrm>
    </dsp:sp>
    <dsp:sp modelId="{2EA95B88-0201-4C10-B5DA-49E3936F4EDF}">
      <dsp:nvSpPr>
        <dsp:cNvPr id="0" name=""/>
        <dsp:cNvSpPr/>
      </dsp:nvSpPr>
      <dsp:spPr>
        <a:xfrm>
          <a:off x="4318692" y="151046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Director SIRD</a:t>
          </a:r>
          <a:endParaRPr lang="en-US" sz="1200" kern="1200" dirty="0"/>
        </a:p>
      </dsp:txBody>
      <dsp:txXfrm>
        <a:off x="4318692" y="1510461"/>
        <a:ext cx="1235366" cy="617683"/>
      </dsp:txXfrm>
    </dsp:sp>
    <dsp:sp modelId="{A638A2F0-F8AC-4E35-BC7B-8629E14E5A75}">
      <dsp:nvSpPr>
        <dsp:cNvPr id="0" name=""/>
        <dsp:cNvSpPr/>
      </dsp:nvSpPr>
      <dsp:spPr>
        <a:xfrm>
          <a:off x="4318692" y="238757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Joint Director</a:t>
          </a:r>
          <a:endParaRPr lang="en-US" sz="1200" kern="1200" dirty="0"/>
        </a:p>
      </dsp:txBody>
      <dsp:txXfrm>
        <a:off x="4318692" y="2387571"/>
        <a:ext cx="1235366" cy="617683"/>
      </dsp:txXfrm>
    </dsp:sp>
    <dsp:sp modelId="{3133A431-4351-428E-8FD7-01200AD1994E}">
      <dsp:nvSpPr>
        <dsp:cNvPr id="0" name=""/>
        <dsp:cNvSpPr/>
      </dsp:nvSpPr>
      <dsp:spPr>
        <a:xfrm>
          <a:off x="4627534" y="326468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Deputy Director</a:t>
          </a:r>
          <a:endParaRPr lang="en-US" sz="1200" kern="1200" dirty="0"/>
        </a:p>
      </dsp:txBody>
      <dsp:txXfrm>
        <a:off x="4627534" y="3264681"/>
        <a:ext cx="1235366" cy="617683"/>
      </dsp:txXfrm>
    </dsp:sp>
    <dsp:sp modelId="{F730C8EF-6050-41E0-B5DB-C9B50AEB0E23}">
      <dsp:nvSpPr>
        <dsp:cNvPr id="0" name=""/>
        <dsp:cNvSpPr/>
      </dsp:nvSpPr>
      <dsp:spPr>
        <a:xfrm>
          <a:off x="6122327" y="151046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Commissioner &amp; Secretary</a:t>
          </a:r>
          <a:endParaRPr lang="en-US" sz="1200" kern="1200" dirty="0"/>
        </a:p>
      </dsp:txBody>
      <dsp:txXfrm>
        <a:off x="6122327" y="1510461"/>
        <a:ext cx="1235366" cy="617683"/>
      </dsp:txXfrm>
    </dsp:sp>
    <dsp:sp modelId="{FE5EAE8F-27EF-4DB4-BB50-F340C1F1572C}">
      <dsp:nvSpPr>
        <dsp:cNvPr id="0" name=""/>
        <dsp:cNvSpPr/>
      </dsp:nvSpPr>
      <dsp:spPr>
        <a:xfrm>
          <a:off x="6122327" y="238757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Secretary</a:t>
          </a:r>
          <a:endParaRPr lang="en-US" sz="1200" kern="1200" dirty="0"/>
        </a:p>
      </dsp:txBody>
      <dsp:txXfrm>
        <a:off x="6122327" y="2387571"/>
        <a:ext cx="1235366" cy="617683"/>
      </dsp:txXfrm>
    </dsp:sp>
    <dsp:sp modelId="{63375E80-7D5D-4C8C-B226-CD30F1C37C35}">
      <dsp:nvSpPr>
        <dsp:cNvPr id="0" name=""/>
        <dsp:cNvSpPr/>
      </dsp:nvSpPr>
      <dsp:spPr>
        <a:xfrm>
          <a:off x="6122327" y="326468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Additional Secretary</a:t>
          </a:r>
          <a:endParaRPr lang="en-US" sz="1200" kern="1200" dirty="0"/>
        </a:p>
      </dsp:txBody>
      <dsp:txXfrm>
        <a:off x="6122327" y="3264681"/>
        <a:ext cx="1235366" cy="617683"/>
      </dsp:txXfrm>
    </dsp:sp>
    <dsp:sp modelId="{B19DC2F2-4A7A-4089-9CEC-F15F36080987}">
      <dsp:nvSpPr>
        <dsp:cNvPr id="0" name=""/>
        <dsp:cNvSpPr/>
      </dsp:nvSpPr>
      <dsp:spPr>
        <a:xfrm>
          <a:off x="6122327" y="4141791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Joint Secretary</a:t>
          </a:r>
          <a:endParaRPr lang="en-US" sz="1200" kern="1200" dirty="0"/>
        </a:p>
      </dsp:txBody>
      <dsp:txXfrm>
        <a:off x="6122327" y="4141791"/>
        <a:ext cx="1235366" cy="617683"/>
      </dsp:txXfrm>
    </dsp:sp>
    <dsp:sp modelId="{A20F1F39-53F0-4EC7-9AA1-1566F229FE38}">
      <dsp:nvSpPr>
        <dsp:cNvPr id="0" name=""/>
        <dsp:cNvSpPr/>
      </dsp:nvSpPr>
      <dsp:spPr>
        <a:xfrm>
          <a:off x="6431169" y="5018902"/>
          <a:ext cx="1235366" cy="61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Deputy Secretary</a:t>
          </a:r>
          <a:endParaRPr lang="en-US" sz="1200" kern="1200" dirty="0"/>
        </a:p>
      </dsp:txBody>
      <dsp:txXfrm>
        <a:off x="6431169" y="5018902"/>
        <a:ext cx="1235366" cy="617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467627637"/>
              </p:ext>
            </p:extLst>
          </p:nvPr>
        </p:nvGraphicFramePr>
        <p:xfrm>
          <a:off x="228600" y="22860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33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Panchayat &amp; Rural Development Department</dc:title>
  <dc:creator>pnrd</dc:creator>
  <cp:lastModifiedBy>Dell</cp:lastModifiedBy>
  <cp:revision>118</cp:revision>
  <dcterms:created xsi:type="dcterms:W3CDTF">2006-08-16T00:00:00Z</dcterms:created>
  <dcterms:modified xsi:type="dcterms:W3CDTF">2016-09-03T17:37:04Z</dcterms:modified>
</cp:coreProperties>
</file>